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9" roundtripDataSignature="AMtx7mjVB52yfG7JEaMApXYMpnUR3DQ1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67f1d79598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167f1d79598_5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67f1d79598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167f1d79598_5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689965fa3a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689965fa3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3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3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3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canva.com/design/DAE39ix-8bA/ResMcUzfSgXWqoLJvxdCIQ/edit" TargetMode="External"/><Relationship Id="rId4" Type="http://schemas.openxmlformats.org/officeDocument/2006/relationships/hyperlink" Target="https://www.canva.com/design/DAE39ix-8bA/ResMcUzfSgXWqoLJvxdCIQ/edit" TargetMode="External"/><Relationship Id="rId5" Type="http://schemas.openxmlformats.org/officeDocument/2006/relationships/hyperlink" Target="https://www.canva.com/design/DAE39ix-8bA/ResMcUzfSgXWqoLJvxdCIQ/edit" TargetMode="External"/><Relationship Id="rId6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31.png"/><Relationship Id="rId11" Type="http://schemas.openxmlformats.org/officeDocument/2006/relationships/image" Target="../media/image33.png"/><Relationship Id="rId10" Type="http://schemas.openxmlformats.org/officeDocument/2006/relationships/image" Target="../media/image30.png"/><Relationship Id="rId9" Type="http://schemas.openxmlformats.org/officeDocument/2006/relationships/image" Target="../media/image24.png"/><Relationship Id="rId5" Type="http://schemas.openxmlformats.org/officeDocument/2006/relationships/image" Target="../media/image32.png"/><Relationship Id="rId6" Type="http://schemas.openxmlformats.org/officeDocument/2006/relationships/image" Target="../media/image34.png"/><Relationship Id="rId7" Type="http://schemas.openxmlformats.org/officeDocument/2006/relationships/image" Target="../media/image29.png"/><Relationship Id="rId8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400"/>
              <a:t>Практическое занятие 4 .</a:t>
            </a:r>
            <a:br>
              <a:rPr lang="ru-RU" sz="4400"/>
            </a:br>
            <a:r>
              <a:rPr lang="ru-RU" sz="4400"/>
              <a:t>Ссылки на ресурсы в сети интернет, элементы оформления</a:t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/>
              <a:t>Создание html-документа (</a:t>
            </a:r>
            <a:r>
              <a:rPr lang="ru-RU" sz="2400"/>
              <a:t>Visual Studio Code)</a:t>
            </a:r>
            <a:br>
              <a:rPr lang="ru-RU"/>
            </a:b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 txBox="1"/>
          <p:nvPr>
            <p:ph type="title"/>
          </p:nvPr>
        </p:nvSpPr>
        <p:spPr>
          <a:xfrm>
            <a:off x="7620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Добавляем картинки на свою страничку</a:t>
            </a:r>
            <a:endParaRPr/>
          </a:p>
        </p:txBody>
      </p:sp>
      <p:pic>
        <p:nvPicPr>
          <p:cNvPr id="151" name="Google Shape;15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220" y="2583434"/>
            <a:ext cx="8991600" cy="26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4"/>
          <p:cNvSpPr txBox="1"/>
          <p:nvPr/>
        </p:nvSpPr>
        <p:spPr>
          <a:xfrm>
            <a:off x="6822831" y="2860431"/>
            <a:ext cx="4607100" cy="3693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Рисунки должны находиться под Заголовком</a:t>
            </a:r>
            <a:endParaRPr/>
          </a:p>
        </p:txBody>
      </p:sp>
      <p:sp>
        <p:nvSpPr>
          <p:cNvPr id="153" name="Google Shape;153;p14"/>
          <p:cNvSpPr/>
          <p:nvPr/>
        </p:nvSpPr>
        <p:spPr>
          <a:xfrm>
            <a:off x="1172308" y="2063262"/>
            <a:ext cx="4607169" cy="1793630"/>
          </a:xfrm>
          <a:custGeom>
            <a:rect b="b" l="l" r="r" t="t"/>
            <a:pathLst>
              <a:path extrusionOk="0" h="1793630" w="4607169">
                <a:moveTo>
                  <a:pt x="0" y="1641230"/>
                </a:moveTo>
                <a:cubicBezTo>
                  <a:pt x="33463" y="1647923"/>
                  <a:pt x="72398" y="1654743"/>
                  <a:pt x="105507" y="1664676"/>
                </a:cubicBezTo>
                <a:cubicBezTo>
                  <a:pt x="129179" y="1671778"/>
                  <a:pt x="151764" y="1682566"/>
                  <a:pt x="175846" y="1688123"/>
                </a:cubicBezTo>
                <a:cubicBezTo>
                  <a:pt x="202770" y="1694336"/>
                  <a:pt x="230553" y="1695938"/>
                  <a:pt x="257907" y="1699846"/>
                </a:cubicBezTo>
                <a:cubicBezTo>
                  <a:pt x="440546" y="1680621"/>
                  <a:pt x="449999" y="1686562"/>
                  <a:pt x="597877" y="1652953"/>
                </a:cubicBezTo>
                <a:cubicBezTo>
                  <a:pt x="699492" y="1629858"/>
                  <a:pt x="735953" y="1624946"/>
                  <a:pt x="820615" y="1582615"/>
                </a:cubicBezTo>
                <a:cubicBezTo>
                  <a:pt x="840995" y="1572425"/>
                  <a:pt x="859227" y="1558357"/>
                  <a:pt x="879230" y="1547446"/>
                </a:cubicBezTo>
                <a:cubicBezTo>
                  <a:pt x="967799" y="1499135"/>
                  <a:pt x="953904" y="1517560"/>
                  <a:pt x="1055077" y="1453661"/>
                </a:cubicBezTo>
                <a:cubicBezTo>
                  <a:pt x="1095406" y="1428190"/>
                  <a:pt x="1131858" y="1396881"/>
                  <a:pt x="1172307" y="1371600"/>
                </a:cubicBezTo>
                <a:cubicBezTo>
                  <a:pt x="1385897" y="1238106"/>
                  <a:pt x="1113367" y="1426524"/>
                  <a:pt x="1301261" y="1301261"/>
                </a:cubicBezTo>
                <a:cubicBezTo>
                  <a:pt x="1352670" y="1266988"/>
                  <a:pt x="1398398" y="1223384"/>
                  <a:pt x="1453661" y="1195753"/>
                </a:cubicBezTo>
                <a:cubicBezTo>
                  <a:pt x="1500553" y="1172307"/>
                  <a:pt x="1548818" y="1151426"/>
                  <a:pt x="1594338" y="1125415"/>
                </a:cubicBezTo>
                <a:cubicBezTo>
                  <a:pt x="1621692" y="1109784"/>
                  <a:pt x="1649569" y="1095035"/>
                  <a:pt x="1676400" y="1078523"/>
                </a:cubicBezTo>
                <a:cubicBezTo>
                  <a:pt x="1759798" y="1027201"/>
                  <a:pt x="1803653" y="980200"/>
                  <a:pt x="1910861" y="949569"/>
                </a:cubicBezTo>
                <a:lnTo>
                  <a:pt x="1992923" y="926123"/>
                </a:lnTo>
                <a:cubicBezTo>
                  <a:pt x="2089354" y="853799"/>
                  <a:pt x="2093486" y="860808"/>
                  <a:pt x="2168769" y="762000"/>
                </a:cubicBezTo>
                <a:cubicBezTo>
                  <a:pt x="2206214" y="712853"/>
                  <a:pt x="2230588" y="653290"/>
                  <a:pt x="2274277" y="609600"/>
                </a:cubicBezTo>
                <a:cubicBezTo>
                  <a:pt x="2489500" y="394374"/>
                  <a:pt x="2189560" y="699271"/>
                  <a:pt x="2473569" y="386861"/>
                </a:cubicBezTo>
                <a:cubicBezTo>
                  <a:pt x="2510743" y="345970"/>
                  <a:pt x="2553626" y="310522"/>
                  <a:pt x="2590800" y="269630"/>
                </a:cubicBezTo>
                <a:cubicBezTo>
                  <a:pt x="2616627" y="241220"/>
                  <a:pt x="2704400" y="113184"/>
                  <a:pt x="2766646" y="82061"/>
                </a:cubicBezTo>
                <a:cubicBezTo>
                  <a:pt x="2784468" y="73150"/>
                  <a:pt x="2805723" y="74246"/>
                  <a:pt x="2825261" y="70338"/>
                </a:cubicBezTo>
                <a:cubicBezTo>
                  <a:pt x="2856523" y="54707"/>
                  <a:pt x="2884446" y="28389"/>
                  <a:pt x="2919046" y="23446"/>
                </a:cubicBezTo>
                <a:cubicBezTo>
                  <a:pt x="3024638" y="8361"/>
                  <a:pt x="2973852" y="16266"/>
                  <a:pt x="3071446" y="0"/>
                </a:cubicBezTo>
                <a:cubicBezTo>
                  <a:pt x="3266831" y="3908"/>
                  <a:pt x="3462384" y="2713"/>
                  <a:pt x="3657600" y="11723"/>
                </a:cubicBezTo>
                <a:cubicBezTo>
                  <a:pt x="3882894" y="22121"/>
                  <a:pt x="3766538" y="30258"/>
                  <a:pt x="3927230" y="58615"/>
                </a:cubicBezTo>
                <a:cubicBezTo>
                  <a:pt x="3962077" y="64764"/>
                  <a:pt x="3997569" y="66430"/>
                  <a:pt x="4032738" y="70338"/>
                </a:cubicBezTo>
                <a:cubicBezTo>
                  <a:pt x="4060092" y="93784"/>
                  <a:pt x="4086182" y="118791"/>
                  <a:pt x="4114800" y="140676"/>
                </a:cubicBezTo>
                <a:cubicBezTo>
                  <a:pt x="4152690" y="169651"/>
                  <a:pt x="4198302" y="189009"/>
                  <a:pt x="4232030" y="222738"/>
                </a:cubicBezTo>
                <a:cubicBezTo>
                  <a:pt x="4240686" y="231394"/>
                  <a:pt x="4445546" y="485646"/>
                  <a:pt x="4466492" y="527538"/>
                </a:cubicBezTo>
                <a:lnTo>
                  <a:pt x="4548554" y="691661"/>
                </a:lnTo>
                <a:cubicBezTo>
                  <a:pt x="4556369" y="722923"/>
                  <a:pt x="4563376" y="754398"/>
                  <a:pt x="4572000" y="785446"/>
                </a:cubicBezTo>
                <a:cubicBezTo>
                  <a:pt x="4582919" y="824755"/>
                  <a:pt x="4607169" y="861879"/>
                  <a:pt x="4607169" y="902676"/>
                </a:cubicBezTo>
                <a:cubicBezTo>
                  <a:pt x="4607169" y="966289"/>
                  <a:pt x="4597364" y="1031909"/>
                  <a:pt x="4572000" y="1090246"/>
                </a:cubicBezTo>
                <a:cubicBezTo>
                  <a:pt x="4556576" y="1125722"/>
                  <a:pt x="4520356" y="1148407"/>
                  <a:pt x="4489938" y="1172307"/>
                </a:cubicBezTo>
                <a:cubicBezTo>
                  <a:pt x="4465165" y="1191771"/>
                  <a:pt x="4436056" y="1205111"/>
                  <a:pt x="4407877" y="1219200"/>
                </a:cubicBezTo>
                <a:cubicBezTo>
                  <a:pt x="4276651" y="1284813"/>
                  <a:pt x="4292715" y="1265501"/>
                  <a:pt x="4126523" y="1312984"/>
                </a:cubicBezTo>
                <a:cubicBezTo>
                  <a:pt x="3984233" y="1353638"/>
                  <a:pt x="3967118" y="1369082"/>
                  <a:pt x="3821723" y="1395046"/>
                </a:cubicBezTo>
                <a:cubicBezTo>
                  <a:pt x="3763510" y="1405441"/>
                  <a:pt x="3704736" y="1412796"/>
                  <a:pt x="3645877" y="1418492"/>
                </a:cubicBezTo>
                <a:cubicBezTo>
                  <a:pt x="3578284" y="1425033"/>
                  <a:pt x="3408353" y="1429968"/>
                  <a:pt x="3329354" y="1441938"/>
                </a:cubicBezTo>
                <a:cubicBezTo>
                  <a:pt x="2898805" y="1507172"/>
                  <a:pt x="3241998" y="1479355"/>
                  <a:pt x="2860430" y="1500553"/>
                </a:cubicBezTo>
                <a:cubicBezTo>
                  <a:pt x="2717985" y="1516380"/>
                  <a:pt x="2622725" y="1528062"/>
                  <a:pt x="2461846" y="1535723"/>
                </a:cubicBezTo>
                <a:cubicBezTo>
                  <a:pt x="2313470" y="1542789"/>
                  <a:pt x="2164861" y="1543538"/>
                  <a:pt x="2016369" y="1547446"/>
                </a:cubicBezTo>
                <a:cubicBezTo>
                  <a:pt x="1938215" y="1555261"/>
                  <a:pt x="1858926" y="1555488"/>
                  <a:pt x="1781907" y="1570892"/>
                </a:cubicBezTo>
                <a:cubicBezTo>
                  <a:pt x="1633784" y="1600517"/>
                  <a:pt x="1704220" y="1589395"/>
                  <a:pt x="1570892" y="1606061"/>
                </a:cubicBezTo>
                <a:cubicBezTo>
                  <a:pt x="1543538" y="1613876"/>
                  <a:pt x="1516726" y="1623928"/>
                  <a:pt x="1488830" y="1629507"/>
                </a:cubicBezTo>
                <a:cubicBezTo>
                  <a:pt x="1454550" y="1636363"/>
                  <a:pt x="1303644" y="1650234"/>
                  <a:pt x="1277815" y="1652953"/>
                </a:cubicBezTo>
                <a:cubicBezTo>
                  <a:pt x="1242624" y="1656657"/>
                  <a:pt x="1207547" y="1661472"/>
                  <a:pt x="1172307" y="1664676"/>
                </a:cubicBezTo>
                <a:cubicBezTo>
                  <a:pt x="1121566" y="1669289"/>
                  <a:pt x="1070604" y="1671330"/>
                  <a:pt x="1019907" y="1676400"/>
                </a:cubicBezTo>
                <a:cubicBezTo>
                  <a:pt x="924125" y="1685979"/>
                  <a:pt x="960611" y="1686283"/>
                  <a:pt x="879230" y="1699846"/>
                </a:cubicBezTo>
                <a:cubicBezTo>
                  <a:pt x="721172" y="1726189"/>
                  <a:pt x="869558" y="1697342"/>
                  <a:pt x="726830" y="1723292"/>
                </a:cubicBezTo>
                <a:cubicBezTo>
                  <a:pt x="707226" y="1726856"/>
                  <a:pt x="688004" y="1732687"/>
                  <a:pt x="668215" y="1735015"/>
                </a:cubicBezTo>
                <a:cubicBezTo>
                  <a:pt x="621482" y="1740513"/>
                  <a:pt x="574430" y="1742830"/>
                  <a:pt x="527538" y="1746738"/>
                </a:cubicBezTo>
                <a:cubicBezTo>
                  <a:pt x="508000" y="1750646"/>
                  <a:pt x="488253" y="1753628"/>
                  <a:pt x="468923" y="1758461"/>
                </a:cubicBezTo>
                <a:cubicBezTo>
                  <a:pt x="456935" y="1761458"/>
                  <a:pt x="445742" y="1767187"/>
                  <a:pt x="433754" y="1770184"/>
                </a:cubicBezTo>
                <a:lnTo>
                  <a:pt x="339969" y="1793630"/>
                </a:lnTo>
                <a:cubicBezTo>
                  <a:pt x="257907" y="1789722"/>
                  <a:pt x="174983" y="1794399"/>
                  <a:pt x="93784" y="1781907"/>
                </a:cubicBezTo>
                <a:cubicBezTo>
                  <a:pt x="71264" y="1778442"/>
                  <a:pt x="56112" y="1755714"/>
                  <a:pt x="35169" y="1746738"/>
                </a:cubicBezTo>
                <a:cubicBezTo>
                  <a:pt x="27986" y="1743659"/>
                  <a:pt x="19538" y="1746738"/>
                  <a:pt x="11723" y="1746738"/>
                </a:cubicBezTo>
              </a:path>
            </a:pathLst>
          </a:cu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4"/>
          <p:cNvSpPr txBox="1"/>
          <p:nvPr/>
        </p:nvSpPr>
        <p:spPr>
          <a:xfrm>
            <a:off x="3204092" y="2583432"/>
            <a:ext cx="25755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Создаем пустую строку ,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начинаем печатать img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/>
              <a:t>Оформление адресов ресурсов  на странице в виде таблицы, состоящей из двух столбцов</a:t>
            </a:r>
            <a:endParaRPr/>
          </a:p>
        </p:txBody>
      </p:sp>
      <p:sp>
        <p:nvSpPr>
          <p:cNvPr id="160" name="Google Shape;160;p9"/>
          <p:cNvSpPr txBox="1"/>
          <p:nvPr/>
        </p:nvSpPr>
        <p:spPr>
          <a:xfrm>
            <a:off x="472382" y="2549714"/>
            <a:ext cx="2736300" cy="3693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Шапка таблицы</a:t>
            </a:r>
            <a:endParaRPr/>
          </a:p>
        </p:txBody>
      </p:sp>
      <p:sp>
        <p:nvSpPr>
          <p:cNvPr id="161" name="Google Shape;161;p9"/>
          <p:cNvSpPr txBox="1"/>
          <p:nvPr/>
        </p:nvSpPr>
        <p:spPr>
          <a:xfrm>
            <a:off x="6122010" y="1935535"/>
            <a:ext cx="3736500" cy="3693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Переписать интернет адрес ресурса</a:t>
            </a:r>
            <a:endParaRPr/>
          </a:p>
        </p:txBody>
      </p:sp>
      <p:pic>
        <p:nvPicPr>
          <p:cNvPr id="162" name="Google Shape;16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634" y="3143250"/>
            <a:ext cx="3495675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8493" y="2549517"/>
            <a:ext cx="7038975" cy="38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629150"/>
            <a:ext cx="1176225" cy="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/>
          <p:nvPr>
            <p:ph type="title"/>
          </p:nvPr>
        </p:nvSpPr>
        <p:spPr>
          <a:xfrm>
            <a:off x="339969" y="36512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Копирование в буфер ссылки на размещение картинки</a:t>
            </a:r>
            <a:endParaRPr/>
          </a:p>
        </p:txBody>
      </p:sp>
      <p:pic>
        <p:nvPicPr>
          <p:cNvPr id="170" name="Google Shape;170;p17"/>
          <p:cNvPicPr preferRelativeResize="0"/>
          <p:nvPr/>
        </p:nvPicPr>
        <p:blipFill rotWithShape="1">
          <a:blip r:embed="rId3">
            <a:alphaModFix/>
          </a:blip>
          <a:srcRect b="34701" l="15289" r="35961" t="6667"/>
          <a:stretch/>
        </p:blipFill>
        <p:spPr>
          <a:xfrm>
            <a:off x="838200" y="2110154"/>
            <a:ext cx="5943600" cy="402101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7"/>
          <p:cNvSpPr txBox="1"/>
          <p:nvPr/>
        </p:nvSpPr>
        <p:spPr>
          <a:xfrm>
            <a:off x="5983611" y="1038331"/>
            <a:ext cx="609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https://pskgu.ru/projects/pgu/storage/phone/logo_pskovgu.gif</a:t>
            </a:r>
            <a:endParaRPr/>
          </a:p>
        </p:txBody>
      </p:sp>
      <p:pic>
        <p:nvPicPr>
          <p:cNvPr id="172" name="Google Shape;17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75" y="6261126"/>
            <a:ext cx="1074420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Размещение логотипа перед заголовком</a:t>
            </a:r>
            <a:endParaRPr/>
          </a:p>
        </p:txBody>
      </p:sp>
      <p:sp>
        <p:nvSpPr>
          <p:cNvPr id="178" name="Google Shape;178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79" name="Google Shape;179;p18"/>
          <p:cNvPicPr preferRelativeResize="0"/>
          <p:nvPr/>
        </p:nvPicPr>
        <p:blipFill rotWithShape="1">
          <a:blip r:embed="rId3">
            <a:alphaModFix/>
          </a:blip>
          <a:srcRect b="0" l="-1180" r="1180" t="0"/>
          <a:stretch/>
        </p:blipFill>
        <p:spPr>
          <a:xfrm>
            <a:off x="1657350" y="3316165"/>
            <a:ext cx="552450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8"/>
          <p:cNvSpPr/>
          <p:nvPr/>
        </p:nvSpPr>
        <p:spPr>
          <a:xfrm>
            <a:off x="2262553" y="2297724"/>
            <a:ext cx="4325816" cy="1562100"/>
          </a:xfrm>
          <a:custGeom>
            <a:rect b="b" l="l" r="r" t="t"/>
            <a:pathLst>
              <a:path extrusionOk="0" h="1137138" w="3094892">
                <a:moveTo>
                  <a:pt x="0" y="1125415"/>
                </a:moveTo>
                <a:cubicBezTo>
                  <a:pt x="19538" y="1121507"/>
                  <a:pt x="38832" y="1116066"/>
                  <a:pt x="58615" y="1113692"/>
                </a:cubicBezTo>
                <a:cubicBezTo>
                  <a:pt x="136599" y="1104334"/>
                  <a:pt x="216184" y="1106265"/>
                  <a:pt x="293077" y="1090246"/>
                </a:cubicBezTo>
                <a:cubicBezTo>
                  <a:pt x="341472" y="1080164"/>
                  <a:pt x="336175" y="1047148"/>
                  <a:pt x="363415" y="1019908"/>
                </a:cubicBezTo>
                <a:cubicBezTo>
                  <a:pt x="423289" y="960034"/>
                  <a:pt x="412880" y="968250"/>
                  <a:pt x="468923" y="949569"/>
                </a:cubicBezTo>
                <a:cubicBezTo>
                  <a:pt x="484554" y="937846"/>
                  <a:pt x="499558" y="925238"/>
                  <a:pt x="515815" y="914400"/>
                </a:cubicBezTo>
                <a:cubicBezTo>
                  <a:pt x="534774" y="901761"/>
                  <a:pt x="556445" y="893220"/>
                  <a:pt x="574431" y="879231"/>
                </a:cubicBezTo>
                <a:cubicBezTo>
                  <a:pt x="591880" y="865660"/>
                  <a:pt x="603874" y="845909"/>
                  <a:pt x="621323" y="832338"/>
                </a:cubicBezTo>
                <a:cubicBezTo>
                  <a:pt x="752832" y="730052"/>
                  <a:pt x="599850" y="880623"/>
                  <a:pt x="750277" y="738554"/>
                </a:cubicBezTo>
                <a:cubicBezTo>
                  <a:pt x="798490" y="693020"/>
                  <a:pt x="839170" y="639304"/>
                  <a:pt x="890954" y="597877"/>
                </a:cubicBezTo>
                <a:cubicBezTo>
                  <a:pt x="910492" y="582246"/>
                  <a:pt x="932420" y="569205"/>
                  <a:pt x="949569" y="550985"/>
                </a:cubicBezTo>
                <a:cubicBezTo>
                  <a:pt x="1141084" y="347500"/>
                  <a:pt x="1004370" y="448021"/>
                  <a:pt x="1148861" y="351692"/>
                </a:cubicBezTo>
                <a:cubicBezTo>
                  <a:pt x="1160584" y="332154"/>
                  <a:pt x="1168704" y="309937"/>
                  <a:pt x="1184031" y="293077"/>
                </a:cubicBezTo>
                <a:cubicBezTo>
                  <a:pt x="1209916" y="264603"/>
                  <a:pt x="1330382" y="171361"/>
                  <a:pt x="1359877" y="152400"/>
                </a:cubicBezTo>
                <a:cubicBezTo>
                  <a:pt x="1381927" y="138225"/>
                  <a:pt x="1407737" y="130718"/>
                  <a:pt x="1430215" y="117231"/>
                </a:cubicBezTo>
                <a:cubicBezTo>
                  <a:pt x="1446969" y="107179"/>
                  <a:pt x="1459253" y="89997"/>
                  <a:pt x="1477108" y="82062"/>
                </a:cubicBezTo>
                <a:cubicBezTo>
                  <a:pt x="1494036" y="74538"/>
                  <a:pt x="1611381" y="59816"/>
                  <a:pt x="1617784" y="58615"/>
                </a:cubicBezTo>
                <a:cubicBezTo>
                  <a:pt x="1653194" y="51976"/>
                  <a:pt x="1687654" y="40449"/>
                  <a:pt x="1723292" y="35169"/>
                </a:cubicBezTo>
                <a:cubicBezTo>
                  <a:pt x="1793299" y="24798"/>
                  <a:pt x="1863939" y="19262"/>
                  <a:pt x="1934308" y="11723"/>
                </a:cubicBezTo>
                <a:lnTo>
                  <a:pt x="2051538" y="0"/>
                </a:lnTo>
                <a:cubicBezTo>
                  <a:pt x="2243015" y="15631"/>
                  <a:pt x="2436912" y="12757"/>
                  <a:pt x="2625969" y="46892"/>
                </a:cubicBezTo>
                <a:cubicBezTo>
                  <a:pt x="2720946" y="64041"/>
                  <a:pt x="2805770" y="117110"/>
                  <a:pt x="2895600" y="152400"/>
                </a:cubicBezTo>
                <a:lnTo>
                  <a:pt x="2954215" y="175846"/>
                </a:lnTo>
                <a:cubicBezTo>
                  <a:pt x="2969846" y="191477"/>
                  <a:pt x="2988431" y="204629"/>
                  <a:pt x="3001108" y="222738"/>
                </a:cubicBezTo>
                <a:cubicBezTo>
                  <a:pt x="3016141" y="244213"/>
                  <a:pt x="3025292" y="269276"/>
                  <a:pt x="3036277" y="293077"/>
                </a:cubicBezTo>
                <a:cubicBezTo>
                  <a:pt x="3076856" y="380999"/>
                  <a:pt x="3068811" y="365917"/>
                  <a:pt x="3094892" y="457200"/>
                </a:cubicBezTo>
                <a:cubicBezTo>
                  <a:pt x="3090984" y="515815"/>
                  <a:pt x="3098892" y="576444"/>
                  <a:pt x="3083169" y="633046"/>
                </a:cubicBezTo>
                <a:cubicBezTo>
                  <a:pt x="3077940" y="651872"/>
                  <a:pt x="3050880" y="655234"/>
                  <a:pt x="3036277" y="668215"/>
                </a:cubicBezTo>
                <a:cubicBezTo>
                  <a:pt x="3015625" y="686573"/>
                  <a:pt x="2998313" y="708473"/>
                  <a:pt x="2977661" y="726831"/>
                </a:cubicBezTo>
                <a:cubicBezTo>
                  <a:pt x="2944520" y="756290"/>
                  <a:pt x="2915968" y="774493"/>
                  <a:pt x="2872154" y="785446"/>
                </a:cubicBezTo>
                <a:cubicBezTo>
                  <a:pt x="2845347" y="792148"/>
                  <a:pt x="2817510" y="793742"/>
                  <a:pt x="2790092" y="797169"/>
                </a:cubicBezTo>
                <a:cubicBezTo>
                  <a:pt x="2728488" y="804869"/>
                  <a:pt x="2404079" y="843224"/>
                  <a:pt x="2356338" y="844062"/>
                </a:cubicBezTo>
                <a:lnTo>
                  <a:pt x="1688123" y="855785"/>
                </a:lnTo>
                <a:lnTo>
                  <a:pt x="1418492" y="890954"/>
                </a:lnTo>
                <a:lnTo>
                  <a:pt x="1336431" y="902677"/>
                </a:lnTo>
                <a:cubicBezTo>
                  <a:pt x="1312985" y="910492"/>
                  <a:pt x="1290174" y="920566"/>
                  <a:pt x="1266092" y="926123"/>
                </a:cubicBezTo>
                <a:cubicBezTo>
                  <a:pt x="1157066" y="951283"/>
                  <a:pt x="1216346" y="924770"/>
                  <a:pt x="1125415" y="949569"/>
                </a:cubicBezTo>
                <a:cubicBezTo>
                  <a:pt x="1101572" y="956072"/>
                  <a:pt x="1079053" y="967021"/>
                  <a:pt x="1055077" y="973015"/>
                </a:cubicBezTo>
                <a:cubicBezTo>
                  <a:pt x="1032017" y="978780"/>
                  <a:pt x="1007899" y="979393"/>
                  <a:pt x="984738" y="984738"/>
                </a:cubicBezTo>
                <a:cubicBezTo>
                  <a:pt x="957018" y="991135"/>
                  <a:pt x="929413" y="998463"/>
                  <a:pt x="902677" y="1008185"/>
                </a:cubicBezTo>
                <a:cubicBezTo>
                  <a:pt x="886253" y="1014157"/>
                  <a:pt x="872644" y="1027033"/>
                  <a:pt x="855784" y="1031631"/>
                </a:cubicBezTo>
                <a:cubicBezTo>
                  <a:pt x="829126" y="1038901"/>
                  <a:pt x="801077" y="1039446"/>
                  <a:pt x="773723" y="1043354"/>
                </a:cubicBezTo>
                <a:cubicBezTo>
                  <a:pt x="749610" y="1051392"/>
                  <a:pt x="716196" y="1063529"/>
                  <a:pt x="691661" y="1066800"/>
                </a:cubicBezTo>
                <a:cubicBezTo>
                  <a:pt x="648878" y="1072504"/>
                  <a:pt x="605692" y="1074615"/>
                  <a:pt x="562708" y="1078523"/>
                </a:cubicBezTo>
                <a:cubicBezTo>
                  <a:pt x="438467" y="1109583"/>
                  <a:pt x="623282" y="1065378"/>
                  <a:pt x="422031" y="1101969"/>
                </a:cubicBezTo>
                <a:cubicBezTo>
                  <a:pt x="409873" y="1104180"/>
                  <a:pt x="399075" y="1111813"/>
                  <a:pt x="386861" y="1113692"/>
                </a:cubicBezTo>
                <a:cubicBezTo>
                  <a:pt x="348046" y="1119663"/>
                  <a:pt x="308599" y="1120544"/>
                  <a:pt x="269631" y="1125415"/>
                </a:cubicBezTo>
                <a:cubicBezTo>
                  <a:pt x="246045" y="1128363"/>
                  <a:pt x="222738" y="1133230"/>
                  <a:pt x="199292" y="1137138"/>
                </a:cubicBezTo>
              </a:path>
            </a:pathLst>
          </a:cu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8"/>
          <p:cNvSpPr txBox="1"/>
          <p:nvPr/>
        </p:nvSpPr>
        <p:spPr>
          <a:xfrm>
            <a:off x="3332005" y="2782669"/>
            <a:ext cx="315515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Размещение интернет-ссылки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на размещаемую картинку</a:t>
            </a:r>
            <a:endParaRPr/>
          </a:p>
        </p:txBody>
      </p:sp>
      <p:sp>
        <p:nvSpPr>
          <p:cNvPr id="182" name="Google Shape;182;p18"/>
          <p:cNvSpPr txBox="1"/>
          <p:nvPr/>
        </p:nvSpPr>
        <p:spPr>
          <a:xfrm>
            <a:off x="3160021" y="1456325"/>
            <a:ext cx="6096000" cy="3693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https://pskgu.ru/projects/pgu/storage/phone/logo_pskovgu.gif</a:t>
            </a:r>
            <a:endParaRPr/>
          </a:p>
        </p:txBody>
      </p:sp>
      <p:pic>
        <p:nvPicPr>
          <p:cNvPr id="183" name="Google Shape;18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925" y="6176976"/>
            <a:ext cx="10744200" cy="32385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84" name="Google Shape;184;p18"/>
          <p:cNvCxnSpPr/>
          <p:nvPr/>
        </p:nvCxnSpPr>
        <p:spPr>
          <a:xfrm flipH="1" rot="10800000">
            <a:off x="723900" y="3851715"/>
            <a:ext cx="1656266" cy="2452076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Вариант оформления подрисуночной надписи</a:t>
            </a:r>
            <a:endParaRPr/>
          </a:p>
        </p:txBody>
      </p:sp>
      <p:sp>
        <p:nvSpPr>
          <p:cNvPr id="190" name="Google Shape;190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91" name="Google Shape;19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7157" y="1211220"/>
            <a:ext cx="3912131" cy="484359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0"/>
          <p:cNvSpPr/>
          <p:nvPr/>
        </p:nvSpPr>
        <p:spPr>
          <a:xfrm>
            <a:off x="4707924" y="4201297"/>
            <a:ext cx="1044146" cy="31509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67f1d79598_5_0"/>
          <p:cNvSpPr txBox="1"/>
          <p:nvPr>
            <p:ph type="title"/>
          </p:nvPr>
        </p:nvSpPr>
        <p:spPr>
          <a:xfrm>
            <a:off x="920700" y="4063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/>
              <a:t>Скачайте бесплатные картинки </a:t>
            </a:r>
            <a:r>
              <a:rPr lang="ru-RU" u="sng">
                <a:solidFill>
                  <a:schemeClr val="hlink"/>
                </a:solidFill>
                <a:hlinkClick r:id="rId3"/>
              </a:rPr>
              <a:t>http</a:t>
            </a:r>
            <a:endParaRPr>
              <a:uFill>
                <a:noFill/>
              </a:uFill>
              <a:hlinkClick r:id="rId4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 u="sng">
                <a:solidFill>
                  <a:schemeClr val="hlink"/>
                </a:solidFill>
                <a:hlinkClick r:id="rId5"/>
              </a:rPr>
              <a:t>s://www.canva.com/design/DAE39ix-8bA/ResMcUzfSgXWqoLJvxdCIQ/edit</a:t>
            </a:r>
            <a:r>
              <a:rPr lang="ru-RU"/>
              <a:t> </a:t>
            </a:r>
            <a:endParaRPr/>
          </a:p>
        </p:txBody>
      </p:sp>
      <p:pic>
        <p:nvPicPr>
          <p:cNvPr id="198" name="Google Shape;198;g167f1d79598_5_0"/>
          <p:cNvPicPr preferRelativeResize="0"/>
          <p:nvPr>
            <p:ph idx="1" type="body"/>
          </p:nvPr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3875" y="2293275"/>
            <a:ext cx="9198900" cy="4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167f1d79598_5_0"/>
          <p:cNvSpPr txBox="1"/>
          <p:nvPr/>
        </p:nvSpPr>
        <p:spPr>
          <a:xfrm>
            <a:off x="7805384" y="-6"/>
            <a:ext cx="349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Можно нарезать из изображения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67f1d79598_5_6"/>
          <p:cNvSpPr txBox="1"/>
          <p:nvPr>
            <p:ph type="title"/>
          </p:nvPr>
        </p:nvSpPr>
        <p:spPr>
          <a:xfrm>
            <a:off x="838200" y="441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Создание папки для картинок</a:t>
            </a:r>
            <a:endParaRPr/>
          </a:p>
        </p:txBody>
      </p:sp>
      <p:sp>
        <p:nvSpPr>
          <p:cNvPr id="205" name="Google Shape;205;g167f1d79598_5_6"/>
          <p:cNvSpPr txBox="1"/>
          <p:nvPr>
            <p:ph idx="1" type="body"/>
          </p:nvPr>
        </p:nvSpPr>
        <p:spPr>
          <a:xfrm>
            <a:off x="838200" y="1825625"/>
            <a:ext cx="5257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В браузере создаем папку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Обнаруживаем все картинки  </a:t>
            </a:r>
            <a:endParaRPr/>
          </a:p>
        </p:txBody>
      </p:sp>
      <p:pic>
        <p:nvPicPr>
          <p:cNvPr id="206" name="Google Shape;206;g167f1d79598_5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3115" y="1230922"/>
            <a:ext cx="205740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167f1d79598_5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40527" y="1604963"/>
            <a:ext cx="4067175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167f1d79598_5_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7578" y="3340100"/>
            <a:ext cx="6457950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"/>
          <p:cNvSpPr txBox="1"/>
          <p:nvPr>
            <p:ph type="title"/>
          </p:nvPr>
        </p:nvSpPr>
        <p:spPr>
          <a:xfrm>
            <a:off x="662353" y="8377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Определение расположения и имени картинки</a:t>
            </a:r>
            <a:endParaRPr/>
          </a:p>
        </p:txBody>
      </p:sp>
      <p:sp>
        <p:nvSpPr>
          <p:cNvPr id="214" name="Google Shape;214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15" name="Google Shape;21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3920" y="1409333"/>
            <a:ext cx="6591300" cy="43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5"/>
          <p:cNvSpPr/>
          <p:nvPr/>
        </p:nvSpPr>
        <p:spPr>
          <a:xfrm>
            <a:off x="1770185" y="2485292"/>
            <a:ext cx="4656423" cy="2717587"/>
          </a:xfrm>
          <a:custGeom>
            <a:rect b="b" l="l" r="r" t="t"/>
            <a:pathLst>
              <a:path extrusionOk="0" h="2717587" w="4656423">
                <a:moveTo>
                  <a:pt x="4654061" y="2708031"/>
                </a:moveTo>
                <a:cubicBezTo>
                  <a:pt x="4638430" y="2680677"/>
                  <a:pt x="4634432" y="2636638"/>
                  <a:pt x="4501661" y="2520462"/>
                </a:cubicBezTo>
                <a:cubicBezTo>
                  <a:pt x="4306149" y="2349387"/>
                  <a:pt x="4513585" y="2523694"/>
                  <a:pt x="4302369" y="2368062"/>
                </a:cubicBezTo>
                <a:cubicBezTo>
                  <a:pt x="4262082" y="2338377"/>
                  <a:pt x="4226520" y="2302417"/>
                  <a:pt x="4185138" y="2274277"/>
                </a:cubicBezTo>
                <a:cubicBezTo>
                  <a:pt x="4065867" y="2193173"/>
                  <a:pt x="3889890" y="2119161"/>
                  <a:pt x="3798277" y="2004646"/>
                </a:cubicBezTo>
                <a:cubicBezTo>
                  <a:pt x="3684045" y="1861857"/>
                  <a:pt x="3661534" y="1827150"/>
                  <a:pt x="3505200" y="1676400"/>
                </a:cubicBezTo>
                <a:cubicBezTo>
                  <a:pt x="3465221" y="1637849"/>
                  <a:pt x="3415518" y="1610165"/>
                  <a:pt x="3376246" y="1570893"/>
                </a:cubicBezTo>
                <a:cubicBezTo>
                  <a:pt x="3052984" y="1247632"/>
                  <a:pt x="3474789" y="1599796"/>
                  <a:pt x="3059723" y="1242646"/>
                </a:cubicBezTo>
                <a:cubicBezTo>
                  <a:pt x="2956560" y="1153877"/>
                  <a:pt x="2839435" y="1080974"/>
                  <a:pt x="2743200" y="984739"/>
                </a:cubicBezTo>
                <a:cubicBezTo>
                  <a:pt x="2630657" y="872196"/>
                  <a:pt x="2543591" y="778891"/>
                  <a:pt x="2414953" y="679939"/>
                </a:cubicBezTo>
                <a:cubicBezTo>
                  <a:pt x="2124818" y="456759"/>
                  <a:pt x="2227567" y="545680"/>
                  <a:pt x="1992923" y="410308"/>
                </a:cubicBezTo>
                <a:cubicBezTo>
                  <a:pt x="1860920" y="334152"/>
                  <a:pt x="1807429" y="286184"/>
                  <a:pt x="1664677" y="222739"/>
                </a:cubicBezTo>
                <a:cubicBezTo>
                  <a:pt x="1591224" y="190093"/>
                  <a:pt x="1298098" y="112366"/>
                  <a:pt x="1266092" y="105508"/>
                </a:cubicBezTo>
                <a:cubicBezTo>
                  <a:pt x="1211384" y="93785"/>
                  <a:pt x="1156248" y="83909"/>
                  <a:pt x="1101969" y="70339"/>
                </a:cubicBezTo>
                <a:cubicBezTo>
                  <a:pt x="1062390" y="60444"/>
                  <a:pt x="1024451" y="44514"/>
                  <a:pt x="984738" y="35170"/>
                </a:cubicBezTo>
                <a:cubicBezTo>
                  <a:pt x="930876" y="22496"/>
                  <a:pt x="802866" y="16025"/>
                  <a:pt x="762000" y="11723"/>
                </a:cubicBezTo>
                <a:cubicBezTo>
                  <a:pt x="734520" y="8830"/>
                  <a:pt x="707292" y="3908"/>
                  <a:pt x="679938" y="0"/>
                </a:cubicBezTo>
                <a:cubicBezTo>
                  <a:pt x="633046" y="3908"/>
                  <a:pt x="585676" y="3987"/>
                  <a:pt x="539261" y="11723"/>
                </a:cubicBezTo>
                <a:cubicBezTo>
                  <a:pt x="514883" y="15786"/>
                  <a:pt x="492803" y="28802"/>
                  <a:pt x="468923" y="35170"/>
                </a:cubicBezTo>
                <a:cubicBezTo>
                  <a:pt x="375414" y="60106"/>
                  <a:pt x="361777" y="58821"/>
                  <a:pt x="269630" y="70339"/>
                </a:cubicBezTo>
                <a:cubicBezTo>
                  <a:pt x="246184" y="78154"/>
                  <a:pt x="223135" y="87282"/>
                  <a:pt x="199292" y="93785"/>
                </a:cubicBezTo>
                <a:cubicBezTo>
                  <a:pt x="180069" y="99028"/>
                  <a:pt x="158885" y="97416"/>
                  <a:pt x="140677" y="105508"/>
                </a:cubicBezTo>
                <a:cubicBezTo>
                  <a:pt x="122822" y="113443"/>
                  <a:pt x="109415" y="128954"/>
                  <a:pt x="93784" y="140677"/>
                </a:cubicBezTo>
                <a:cubicBezTo>
                  <a:pt x="78153" y="164123"/>
                  <a:pt x="59494" y="185812"/>
                  <a:pt x="46892" y="211016"/>
                </a:cubicBezTo>
                <a:cubicBezTo>
                  <a:pt x="28070" y="248660"/>
                  <a:pt x="0" y="328246"/>
                  <a:pt x="0" y="328246"/>
                </a:cubicBezTo>
                <a:cubicBezTo>
                  <a:pt x="3908" y="363415"/>
                  <a:pt x="-5222" y="402689"/>
                  <a:pt x="11723" y="433754"/>
                </a:cubicBezTo>
                <a:cubicBezTo>
                  <a:pt x="74103" y="548118"/>
                  <a:pt x="134319" y="587546"/>
                  <a:pt x="234461" y="644770"/>
                </a:cubicBezTo>
                <a:cubicBezTo>
                  <a:pt x="333735" y="701498"/>
                  <a:pt x="392179" y="732468"/>
                  <a:pt x="492369" y="773723"/>
                </a:cubicBezTo>
                <a:cubicBezTo>
                  <a:pt x="604860" y="820043"/>
                  <a:pt x="791941" y="875112"/>
                  <a:pt x="879230" y="902677"/>
                </a:cubicBezTo>
                <a:cubicBezTo>
                  <a:pt x="1136452" y="983905"/>
                  <a:pt x="943449" y="920177"/>
                  <a:pt x="1101969" y="973016"/>
                </a:cubicBezTo>
                <a:cubicBezTo>
                  <a:pt x="1137138" y="984739"/>
                  <a:pt x="1173728" y="992845"/>
                  <a:pt x="1207477" y="1008185"/>
                </a:cubicBezTo>
                <a:cubicBezTo>
                  <a:pt x="1250461" y="1027723"/>
                  <a:pt x="1293031" y="1048200"/>
                  <a:pt x="1336430" y="1066800"/>
                </a:cubicBezTo>
                <a:cubicBezTo>
                  <a:pt x="1375114" y="1083379"/>
                  <a:pt x="1415776" y="1095361"/>
                  <a:pt x="1453661" y="1113693"/>
                </a:cubicBezTo>
                <a:cubicBezTo>
                  <a:pt x="1911524" y="1335239"/>
                  <a:pt x="1530092" y="1154988"/>
                  <a:pt x="1828800" y="1324708"/>
                </a:cubicBezTo>
                <a:cubicBezTo>
                  <a:pt x="1956514" y="1397273"/>
                  <a:pt x="2086954" y="1464934"/>
                  <a:pt x="2215661" y="1535723"/>
                </a:cubicBezTo>
                <a:cubicBezTo>
                  <a:pt x="2243266" y="1550906"/>
                  <a:pt x="2268933" y="1569821"/>
                  <a:pt x="2297723" y="1582616"/>
                </a:cubicBezTo>
                <a:cubicBezTo>
                  <a:pt x="2332892" y="1598247"/>
                  <a:pt x="2369344" y="1611262"/>
                  <a:pt x="2403230" y="1629508"/>
                </a:cubicBezTo>
                <a:cubicBezTo>
                  <a:pt x="2471090" y="1666048"/>
                  <a:pt x="2534008" y="1711443"/>
                  <a:pt x="2602523" y="1746739"/>
                </a:cubicBezTo>
                <a:cubicBezTo>
                  <a:pt x="2663191" y="1777992"/>
                  <a:pt x="2729052" y="1798280"/>
                  <a:pt x="2790092" y="1828800"/>
                </a:cubicBezTo>
                <a:cubicBezTo>
                  <a:pt x="2830852" y="1849180"/>
                  <a:pt x="2865495" y="1881051"/>
                  <a:pt x="2907323" y="1899139"/>
                </a:cubicBezTo>
                <a:cubicBezTo>
                  <a:pt x="3010593" y="1943796"/>
                  <a:pt x="3117108" y="1980791"/>
                  <a:pt x="3223846" y="2016370"/>
                </a:cubicBezTo>
                <a:cubicBezTo>
                  <a:pt x="3270738" y="2032001"/>
                  <a:pt x="3318629" y="2044905"/>
                  <a:pt x="3364523" y="2063262"/>
                </a:cubicBezTo>
                <a:cubicBezTo>
                  <a:pt x="3396974" y="2076243"/>
                  <a:pt x="3425776" y="2097374"/>
                  <a:pt x="3458307" y="2110154"/>
                </a:cubicBezTo>
                <a:cubicBezTo>
                  <a:pt x="3527196" y="2137217"/>
                  <a:pt x="3640666" y="2174848"/>
                  <a:pt x="3727938" y="2203939"/>
                </a:cubicBezTo>
                <a:cubicBezTo>
                  <a:pt x="3765039" y="2216306"/>
                  <a:pt x="3862826" y="2247937"/>
                  <a:pt x="3892061" y="2262554"/>
                </a:cubicBezTo>
                <a:cubicBezTo>
                  <a:pt x="3917265" y="2275156"/>
                  <a:pt x="3937662" y="2295952"/>
                  <a:pt x="3962400" y="2309446"/>
                </a:cubicBezTo>
                <a:cubicBezTo>
                  <a:pt x="3980874" y="2319523"/>
                  <a:pt x="4002803" y="2322349"/>
                  <a:pt x="4021015" y="2332893"/>
                </a:cubicBezTo>
                <a:cubicBezTo>
                  <a:pt x="4077300" y="2365479"/>
                  <a:pt x="4126967" y="2409314"/>
                  <a:pt x="4185138" y="2438400"/>
                </a:cubicBezTo>
                <a:lnTo>
                  <a:pt x="4372707" y="2532185"/>
                </a:lnTo>
                <a:cubicBezTo>
                  <a:pt x="4500989" y="2596326"/>
                  <a:pt x="4448491" y="2576984"/>
                  <a:pt x="4525107" y="2602523"/>
                </a:cubicBezTo>
                <a:cubicBezTo>
                  <a:pt x="4536830" y="2610339"/>
                  <a:pt x="4551107" y="2615272"/>
                  <a:pt x="4560277" y="2625970"/>
                </a:cubicBezTo>
                <a:cubicBezTo>
                  <a:pt x="4575106" y="2643270"/>
                  <a:pt x="4583370" y="2665263"/>
                  <a:pt x="4595446" y="2684585"/>
                </a:cubicBezTo>
                <a:cubicBezTo>
                  <a:pt x="4602913" y="2696533"/>
                  <a:pt x="4669692" y="2735385"/>
                  <a:pt x="4654061" y="2708031"/>
                </a:cubicBezTo>
                <a:close/>
              </a:path>
            </a:pathLst>
          </a:cu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p15"/>
          <p:cNvPicPr preferRelativeResize="0"/>
          <p:nvPr/>
        </p:nvPicPr>
        <p:blipFill rotWithShape="1">
          <a:blip r:embed="rId4">
            <a:alphaModFix/>
          </a:blip>
          <a:srcRect b="42564" l="54135" r="31418" t="36239"/>
          <a:stretch/>
        </p:blipFill>
        <p:spPr>
          <a:xfrm>
            <a:off x="8811358" y="3114964"/>
            <a:ext cx="2366595" cy="1953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6221" y="6155179"/>
            <a:ext cx="10600774" cy="609692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5"/>
          <p:cNvSpPr txBox="1"/>
          <p:nvPr/>
        </p:nvSpPr>
        <p:spPr>
          <a:xfrm>
            <a:off x="4419175" y="1362675"/>
            <a:ext cx="2088600" cy="42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html_07.html</a:t>
            </a:r>
            <a:endParaRPr sz="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5"/>
          <p:cNvSpPr txBox="1"/>
          <p:nvPr/>
        </p:nvSpPr>
        <p:spPr>
          <a:xfrm>
            <a:off x="2151850" y="1928975"/>
            <a:ext cx="2088600" cy="42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html_07.html</a:t>
            </a:r>
            <a:endParaRPr sz="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Самостоятельно разместите оставшиеся изображения под заголовком </a:t>
            </a:r>
            <a:endParaRPr/>
          </a:p>
        </p:txBody>
      </p:sp>
      <p:sp>
        <p:nvSpPr>
          <p:cNvPr id="226" name="Google Shape;226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Добавление  тега фигура для оформления картинки и подписи к ней</a:t>
            </a:r>
            <a:endParaRPr/>
          </a:p>
        </p:txBody>
      </p:sp>
      <p:pic>
        <p:nvPicPr>
          <p:cNvPr id="232" name="Google Shape;23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325" y="2178300"/>
            <a:ext cx="4108875" cy="1803325"/>
          </a:xfrm>
          <a:prstGeom prst="rect">
            <a:avLst/>
          </a:prstGeom>
          <a:noFill/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3" name="Google Shape;23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0809" y="2610151"/>
            <a:ext cx="1332409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32188" y="3105064"/>
            <a:ext cx="4033450" cy="60063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9"/>
          <p:cNvSpPr/>
          <p:nvPr/>
        </p:nvSpPr>
        <p:spPr>
          <a:xfrm>
            <a:off x="4473145" y="2324186"/>
            <a:ext cx="3280927" cy="1000898"/>
          </a:xfrm>
          <a:custGeom>
            <a:rect b="b" l="l" r="r" t="t"/>
            <a:pathLst>
              <a:path extrusionOk="0" h="1000898" w="3280927">
                <a:moveTo>
                  <a:pt x="0" y="951471"/>
                </a:moveTo>
                <a:cubicBezTo>
                  <a:pt x="20068" y="947457"/>
                  <a:pt x="73877" y="936922"/>
                  <a:pt x="86498" y="932936"/>
                </a:cubicBezTo>
                <a:cubicBezTo>
                  <a:pt x="107649" y="926257"/>
                  <a:pt x="127130" y="914901"/>
                  <a:pt x="148281" y="908222"/>
                </a:cubicBezTo>
                <a:cubicBezTo>
                  <a:pt x="191978" y="894423"/>
                  <a:pt x="201083" y="898145"/>
                  <a:pt x="240957" y="889687"/>
                </a:cubicBezTo>
                <a:cubicBezTo>
                  <a:pt x="296679" y="877867"/>
                  <a:pt x="352818" y="867604"/>
                  <a:pt x="407773" y="852617"/>
                </a:cubicBezTo>
                <a:cubicBezTo>
                  <a:pt x="430427" y="846439"/>
                  <a:pt x="452574" y="837942"/>
                  <a:pt x="475736" y="834082"/>
                </a:cubicBezTo>
                <a:cubicBezTo>
                  <a:pt x="502222" y="829668"/>
                  <a:pt x="529281" y="829963"/>
                  <a:pt x="556054" y="827903"/>
                </a:cubicBezTo>
                <a:cubicBezTo>
                  <a:pt x="620839" y="812953"/>
                  <a:pt x="714409" y="793584"/>
                  <a:pt x="784654" y="772298"/>
                </a:cubicBezTo>
                <a:cubicBezTo>
                  <a:pt x="830157" y="758509"/>
                  <a:pt x="877739" y="749675"/>
                  <a:pt x="920579" y="729049"/>
                </a:cubicBezTo>
                <a:cubicBezTo>
                  <a:pt x="996254" y="692613"/>
                  <a:pt x="1097576" y="657085"/>
                  <a:pt x="1161536" y="593125"/>
                </a:cubicBezTo>
                <a:cubicBezTo>
                  <a:pt x="1278583" y="476078"/>
                  <a:pt x="1245337" y="492742"/>
                  <a:pt x="1322173" y="395417"/>
                </a:cubicBezTo>
                <a:cubicBezTo>
                  <a:pt x="1367751" y="337685"/>
                  <a:pt x="1364920" y="348801"/>
                  <a:pt x="1421027" y="296563"/>
                </a:cubicBezTo>
                <a:cubicBezTo>
                  <a:pt x="1470184" y="250796"/>
                  <a:pt x="1539042" y="172399"/>
                  <a:pt x="1606379" y="135925"/>
                </a:cubicBezTo>
                <a:cubicBezTo>
                  <a:pt x="1637140" y="119263"/>
                  <a:pt x="1808553" y="53013"/>
                  <a:pt x="1822622" y="49427"/>
                </a:cubicBezTo>
                <a:cubicBezTo>
                  <a:pt x="1871148" y="37058"/>
                  <a:pt x="2071458" y="9466"/>
                  <a:pt x="2137719" y="0"/>
                </a:cubicBezTo>
                <a:cubicBezTo>
                  <a:pt x="2615110" y="20757"/>
                  <a:pt x="2257154" y="-7714"/>
                  <a:pt x="2557849" y="37071"/>
                </a:cubicBezTo>
                <a:cubicBezTo>
                  <a:pt x="2630465" y="47886"/>
                  <a:pt x="2741553" y="54791"/>
                  <a:pt x="2817341" y="74141"/>
                </a:cubicBezTo>
                <a:cubicBezTo>
                  <a:pt x="3225148" y="178261"/>
                  <a:pt x="2820777" y="93363"/>
                  <a:pt x="3126260" y="154460"/>
                </a:cubicBezTo>
                <a:cubicBezTo>
                  <a:pt x="3138617" y="160638"/>
                  <a:pt x="3151971" y="165131"/>
                  <a:pt x="3163330" y="172995"/>
                </a:cubicBezTo>
                <a:cubicBezTo>
                  <a:pt x="3200959" y="199046"/>
                  <a:pt x="3214259" y="219025"/>
                  <a:pt x="3243649" y="253314"/>
                </a:cubicBezTo>
                <a:cubicBezTo>
                  <a:pt x="3254609" y="288935"/>
                  <a:pt x="3277813" y="354729"/>
                  <a:pt x="3280719" y="395417"/>
                </a:cubicBezTo>
                <a:cubicBezTo>
                  <a:pt x="3281324" y="403887"/>
                  <a:pt x="3280988" y="414604"/>
                  <a:pt x="3274541" y="420130"/>
                </a:cubicBezTo>
                <a:cubicBezTo>
                  <a:pt x="3236367" y="452850"/>
                  <a:pt x="3197185" y="486821"/>
                  <a:pt x="3150973" y="506627"/>
                </a:cubicBezTo>
                <a:cubicBezTo>
                  <a:pt x="3122141" y="518984"/>
                  <a:pt x="3093601" y="532048"/>
                  <a:pt x="3064476" y="543698"/>
                </a:cubicBezTo>
                <a:cubicBezTo>
                  <a:pt x="3009251" y="565788"/>
                  <a:pt x="2963059" y="580170"/>
                  <a:pt x="2903838" y="593125"/>
                </a:cubicBezTo>
                <a:cubicBezTo>
                  <a:pt x="2869108" y="600722"/>
                  <a:pt x="2833428" y="603582"/>
                  <a:pt x="2798806" y="611660"/>
                </a:cubicBezTo>
                <a:cubicBezTo>
                  <a:pt x="2619904" y="653403"/>
                  <a:pt x="2823195" y="620449"/>
                  <a:pt x="2625811" y="661087"/>
                </a:cubicBezTo>
                <a:cubicBezTo>
                  <a:pt x="2587010" y="669075"/>
                  <a:pt x="2547698" y="674454"/>
                  <a:pt x="2508422" y="679622"/>
                </a:cubicBezTo>
                <a:cubicBezTo>
                  <a:pt x="2444211" y="688071"/>
                  <a:pt x="2351821" y="696425"/>
                  <a:pt x="2286000" y="698157"/>
                </a:cubicBezTo>
                <a:lnTo>
                  <a:pt x="1686698" y="710514"/>
                </a:lnTo>
                <a:cubicBezTo>
                  <a:pt x="1611667" y="714927"/>
                  <a:pt x="1567323" y="714618"/>
                  <a:pt x="1495168" y="729049"/>
                </a:cubicBezTo>
                <a:cubicBezTo>
                  <a:pt x="1430988" y="741885"/>
                  <a:pt x="1366571" y="754318"/>
                  <a:pt x="1303638" y="772298"/>
                </a:cubicBezTo>
                <a:cubicBezTo>
                  <a:pt x="1274806" y="780536"/>
                  <a:pt x="1246545" y="791130"/>
                  <a:pt x="1217141" y="797011"/>
                </a:cubicBezTo>
                <a:cubicBezTo>
                  <a:pt x="1194835" y="801472"/>
                  <a:pt x="1171735" y="800248"/>
                  <a:pt x="1149179" y="803190"/>
                </a:cubicBezTo>
                <a:cubicBezTo>
                  <a:pt x="1124335" y="806431"/>
                  <a:pt x="1099650" y="810858"/>
                  <a:pt x="1075038" y="815546"/>
                </a:cubicBezTo>
                <a:cubicBezTo>
                  <a:pt x="947977" y="839748"/>
                  <a:pt x="1087514" y="813797"/>
                  <a:pt x="970006" y="846438"/>
                </a:cubicBezTo>
                <a:cubicBezTo>
                  <a:pt x="949770" y="852059"/>
                  <a:pt x="928458" y="853174"/>
                  <a:pt x="908222" y="858795"/>
                </a:cubicBezTo>
                <a:cubicBezTo>
                  <a:pt x="891268" y="863504"/>
                  <a:pt x="875866" y="873062"/>
                  <a:pt x="858795" y="877330"/>
                </a:cubicBezTo>
                <a:cubicBezTo>
                  <a:pt x="834488" y="883407"/>
                  <a:pt x="784654" y="889687"/>
                  <a:pt x="784654" y="889687"/>
                </a:cubicBezTo>
                <a:cubicBezTo>
                  <a:pt x="778476" y="891746"/>
                  <a:pt x="772239" y="893639"/>
                  <a:pt x="766119" y="895865"/>
                </a:cubicBezTo>
                <a:cubicBezTo>
                  <a:pt x="749582" y="901878"/>
                  <a:pt x="733385" y="908836"/>
                  <a:pt x="716692" y="914400"/>
                </a:cubicBezTo>
                <a:cubicBezTo>
                  <a:pt x="696294" y="921199"/>
                  <a:pt x="674790" y="924749"/>
                  <a:pt x="654908" y="932936"/>
                </a:cubicBezTo>
                <a:cubicBezTo>
                  <a:pt x="639555" y="939258"/>
                  <a:pt x="626076" y="949411"/>
                  <a:pt x="611660" y="957649"/>
                </a:cubicBezTo>
                <a:cubicBezTo>
                  <a:pt x="607541" y="963827"/>
                  <a:pt x="604554" y="970933"/>
                  <a:pt x="599303" y="976184"/>
                </a:cubicBezTo>
                <a:cubicBezTo>
                  <a:pt x="592022" y="983465"/>
                  <a:pt x="582631" y="988286"/>
                  <a:pt x="574590" y="994719"/>
                </a:cubicBezTo>
                <a:cubicBezTo>
                  <a:pt x="572315" y="996539"/>
                  <a:pt x="570471" y="998838"/>
                  <a:pt x="568411" y="1000898"/>
                </a:cubicBezTo>
              </a:path>
            </a:pathLst>
          </a:cu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86753" y="2842489"/>
            <a:ext cx="2911608" cy="58651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9"/>
          <p:cNvSpPr/>
          <p:nvPr/>
        </p:nvSpPr>
        <p:spPr>
          <a:xfrm>
            <a:off x="8779476" y="2842098"/>
            <a:ext cx="1130643" cy="475735"/>
          </a:xfrm>
          <a:custGeom>
            <a:rect b="b" l="l" r="r" t="t"/>
            <a:pathLst>
              <a:path extrusionOk="0" h="475735" w="1130643">
                <a:moveTo>
                  <a:pt x="0" y="376881"/>
                </a:moveTo>
                <a:cubicBezTo>
                  <a:pt x="43249" y="374822"/>
                  <a:pt x="86576" y="374024"/>
                  <a:pt x="129746" y="370703"/>
                </a:cubicBezTo>
                <a:cubicBezTo>
                  <a:pt x="140216" y="369898"/>
                  <a:pt x="150217" y="365827"/>
                  <a:pt x="160637" y="364524"/>
                </a:cubicBezTo>
                <a:cubicBezTo>
                  <a:pt x="183209" y="361702"/>
                  <a:pt x="206008" y="361004"/>
                  <a:pt x="228600" y="358346"/>
                </a:cubicBezTo>
                <a:cubicBezTo>
                  <a:pt x="241041" y="356882"/>
                  <a:pt x="253253" y="353823"/>
                  <a:pt x="265670" y="352167"/>
                </a:cubicBezTo>
                <a:cubicBezTo>
                  <a:pt x="284155" y="349702"/>
                  <a:pt x="302827" y="348722"/>
                  <a:pt x="321275" y="345989"/>
                </a:cubicBezTo>
                <a:cubicBezTo>
                  <a:pt x="358451" y="340482"/>
                  <a:pt x="432486" y="327454"/>
                  <a:pt x="432486" y="327454"/>
                </a:cubicBezTo>
                <a:cubicBezTo>
                  <a:pt x="438664" y="317157"/>
                  <a:pt x="443648" y="306041"/>
                  <a:pt x="451021" y="296562"/>
                </a:cubicBezTo>
                <a:cubicBezTo>
                  <a:pt x="458174" y="287366"/>
                  <a:pt x="468964" y="281329"/>
                  <a:pt x="475735" y="271849"/>
                </a:cubicBezTo>
                <a:cubicBezTo>
                  <a:pt x="482346" y="262593"/>
                  <a:pt x="487628" y="219028"/>
                  <a:pt x="488092" y="216243"/>
                </a:cubicBezTo>
                <a:cubicBezTo>
                  <a:pt x="485743" y="204498"/>
                  <a:pt x="482066" y="179479"/>
                  <a:pt x="475735" y="166816"/>
                </a:cubicBezTo>
                <a:cubicBezTo>
                  <a:pt x="472414" y="160174"/>
                  <a:pt x="467497" y="154459"/>
                  <a:pt x="463378" y="148281"/>
                </a:cubicBezTo>
                <a:cubicBezTo>
                  <a:pt x="452366" y="115244"/>
                  <a:pt x="463602" y="142439"/>
                  <a:pt x="438664" y="105032"/>
                </a:cubicBezTo>
                <a:cubicBezTo>
                  <a:pt x="427887" y="88866"/>
                  <a:pt x="407773" y="55605"/>
                  <a:pt x="407773" y="55605"/>
                </a:cubicBezTo>
                <a:cubicBezTo>
                  <a:pt x="413951" y="45308"/>
                  <a:pt x="416177" y="31160"/>
                  <a:pt x="426308" y="24713"/>
                </a:cubicBezTo>
                <a:cubicBezTo>
                  <a:pt x="440636" y="15596"/>
                  <a:pt x="459187" y="16176"/>
                  <a:pt x="475735" y="12357"/>
                </a:cubicBezTo>
                <a:cubicBezTo>
                  <a:pt x="527441" y="425"/>
                  <a:pt x="532492" y="4562"/>
                  <a:pt x="605481" y="0"/>
                </a:cubicBezTo>
                <a:cubicBezTo>
                  <a:pt x="741405" y="4119"/>
                  <a:pt x="877460" y="5115"/>
                  <a:pt x="1013254" y="12357"/>
                </a:cubicBezTo>
                <a:cubicBezTo>
                  <a:pt x="1032214" y="13368"/>
                  <a:pt x="1052310" y="15404"/>
                  <a:pt x="1068859" y="24713"/>
                </a:cubicBezTo>
                <a:cubicBezTo>
                  <a:pt x="1100099" y="42285"/>
                  <a:pt x="1113694" y="70605"/>
                  <a:pt x="1130643" y="98854"/>
                </a:cubicBezTo>
                <a:cubicBezTo>
                  <a:pt x="1128583" y="119449"/>
                  <a:pt x="1127391" y="140149"/>
                  <a:pt x="1124464" y="160638"/>
                </a:cubicBezTo>
                <a:cubicBezTo>
                  <a:pt x="1123263" y="169044"/>
                  <a:pt x="1122786" y="178150"/>
                  <a:pt x="1118286" y="185351"/>
                </a:cubicBezTo>
                <a:cubicBezTo>
                  <a:pt x="1108549" y="200930"/>
                  <a:pt x="1075164" y="223682"/>
                  <a:pt x="1062681" y="234778"/>
                </a:cubicBezTo>
                <a:cubicBezTo>
                  <a:pt x="1053973" y="242518"/>
                  <a:pt x="1047447" y="252720"/>
                  <a:pt x="1037967" y="259492"/>
                </a:cubicBezTo>
                <a:cubicBezTo>
                  <a:pt x="1018423" y="273452"/>
                  <a:pt x="994937" y="281558"/>
                  <a:pt x="976183" y="296562"/>
                </a:cubicBezTo>
                <a:cubicBezTo>
                  <a:pt x="903955" y="354347"/>
                  <a:pt x="992012" y="288400"/>
                  <a:pt x="902043" y="339811"/>
                </a:cubicBezTo>
                <a:cubicBezTo>
                  <a:pt x="886661" y="348601"/>
                  <a:pt x="874176" y="361913"/>
                  <a:pt x="858794" y="370703"/>
                </a:cubicBezTo>
                <a:cubicBezTo>
                  <a:pt x="845176" y="378485"/>
                  <a:pt x="829574" y="382224"/>
                  <a:pt x="815546" y="389238"/>
                </a:cubicBezTo>
                <a:cubicBezTo>
                  <a:pt x="808904" y="392559"/>
                  <a:pt x="803905" y="398837"/>
                  <a:pt x="797010" y="401595"/>
                </a:cubicBezTo>
                <a:cubicBezTo>
                  <a:pt x="764005" y="414797"/>
                  <a:pt x="711175" y="421575"/>
                  <a:pt x="679621" y="426308"/>
                </a:cubicBezTo>
                <a:cubicBezTo>
                  <a:pt x="663201" y="428771"/>
                  <a:pt x="646631" y="430138"/>
                  <a:pt x="630194" y="432486"/>
                </a:cubicBezTo>
                <a:cubicBezTo>
                  <a:pt x="569731" y="441124"/>
                  <a:pt x="610509" y="438979"/>
                  <a:pt x="531340" y="444843"/>
                </a:cubicBezTo>
                <a:cubicBezTo>
                  <a:pt x="496365" y="447434"/>
                  <a:pt x="461319" y="448962"/>
                  <a:pt x="426308" y="451022"/>
                </a:cubicBezTo>
                <a:cubicBezTo>
                  <a:pt x="394170" y="457449"/>
                  <a:pt x="392608" y="458107"/>
                  <a:pt x="358346" y="463378"/>
                </a:cubicBezTo>
                <a:cubicBezTo>
                  <a:pt x="343953" y="465592"/>
                  <a:pt x="329635" y="468702"/>
                  <a:pt x="315097" y="469557"/>
                </a:cubicBezTo>
                <a:cubicBezTo>
                  <a:pt x="259550" y="472825"/>
                  <a:pt x="203886" y="473676"/>
                  <a:pt x="148281" y="475735"/>
                </a:cubicBezTo>
                <a:lnTo>
                  <a:pt x="30892" y="463378"/>
                </a:lnTo>
              </a:path>
            </a:pathLst>
          </a:cu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40311" y="4140373"/>
            <a:ext cx="3160498" cy="1232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76940" y="4304821"/>
            <a:ext cx="1780145" cy="224074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9"/>
          <p:cNvSpPr/>
          <p:nvPr/>
        </p:nvSpPr>
        <p:spPr>
          <a:xfrm>
            <a:off x="3138616" y="4075029"/>
            <a:ext cx="5640705" cy="939114"/>
          </a:xfrm>
          <a:custGeom>
            <a:rect b="b" l="l" r="r" t="t"/>
            <a:pathLst>
              <a:path extrusionOk="0" h="939114" w="3200400">
                <a:moveTo>
                  <a:pt x="0" y="877330"/>
                </a:moveTo>
                <a:cubicBezTo>
                  <a:pt x="32951" y="875271"/>
                  <a:pt x="66170" y="875821"/>
                  <a:pt x="98854" y="871152"/>
                </a:cubicBezTo>
                <a:cubicBezTo>
                  <a:pt x="138440" y="865497"/>
                  <a:pt x="178024" y="858198"/>
                  <a:pt x="216243" y="846438"/>
                </a:cubicBezTo>
                <a:cubicBezTo>
                  <a:pt x="243016" y="838200"/>
                  <a:pt x="269054" y="827015"/>
                  <a:pt x="296562" y="821725"/>
                </a:cubicBezTo>
                <a:cubicBezTo>
                  <a:pt x="322931" y="816654"/>
                  <a:pt x="350108" y="817606"/>
                  <a:pt x="376881" y="815546"/>
                </a:cubicBezTo>
                <a:cubicBezTo>
                  <a:pt x="494927" y="789316"/>
                  <a:pt x="367211" y="820829"/>
                  <a:pt x="494270" y="778476"/>
                </a:cubicBezTo>
                <a:cubicBezTo>
                  <a:pt x="552573" y="759041"/>
                  <a:pt x="612884" y="750057"/>
                  <a:pt x="673443" y="741406"/>
                </a:cubicBezTo>
                <a:cubicBezTo>
                  <a:pt x="775394" y="690432"/>
                  <a:pt x="647223" y="752332"/>
                  <a:pt x="747584" y="710514"/>
                </a:cubicBezTo>
                <a:cubicBezTo>
                  <a:pt x="760336" y="705200"/>
                  <a:pt x="771718" y="696830"/>
                  <a:pt x="784654" y="691979"/>
                </a:cubicBezTo>
                <a:cubicBezTo>
                  <a:pt x="804786" y="684429"/>
                  <a:pt x="826675" y="681914"/>
                  <a:pt x="846438" y="673444"/>
                </a:cubicBezTo>
                <a:cubicBezTo>
                  <a:pt x="870157" y="663279"/>
                  <a:pt x="891102" y="647467"/>
                  <a:pt x="914400" y="636373"/>
                </a:cubicBezTo>
                <a:cubicBezTo>
                  <a:pt x="934426" y="626837"/>
                  <a:pt x="956794" y="622432"/>
                  <a:pt x="976184" y="611660"/>
                </a:cubicBezTo>
                <a:cubicBezTo>
                  <a:pt x="999142" y="598906"/>
                  <a:pt x="1048383" y="555071"/>
                  <a:pt x="1068860" y="537519"/>
                </a:cubicBezTo>
                <a:cubicBezTo>
                  <a:pt x="1079157" y="518984"/>
                  <a:pt x="1088843" y="500096"/>
                  <a:pt x="1099752" y="481914"/>
                </a:cubicBezTo>
                <a:cubicBezTo>
                  <a:pt x="1113567" y="458889"/>
                  <a:pt x="1130494" y="437714"/>
                  <a:pt x="1143000" y="413952"/>
                </a:cubicBezTo>
                <a:cubicBezTo>
                  <a:pt x="1178844" y="345847"/>
                  <a:pt x="1146234" y="382672"/>
                  <a:pt x="1173892" y="308919"/>
                </a:cubicBezTo>
                <a:cubicBezTo>
                  <a:pt x="1179722" y="293372"/>
                  <a:pt x="1191648" y="280747"/>
                  <a:pt x="1198606" y="265671"/>
                </a:cubicBezTo>
                <a:cubicBezTo>
                  <a:pt x="1204064" y="253845"/>
                  <a:pt x="1205137" y="240250"/>
                  <a:pt x="1210962" y="228600"/>
                </a:cubicBezTo>
                <a:cubicBezTo>
                  <a:pt x="1217603" y="215317"/>
                  <a:pt x="1226655" y="203327"/>
                  <a:pt x="1235676" y="191530"/>
                </a:cubicBezTo>
                <a:cubicBezTo>
                  <a:pt x="1266287" y="151501"/>
                  <a:pt x="1283448" y="124670"/>
                  <a:pt x="1322173" y="98854"/>
                </a:cubicBezTo>
                <a:cubicBezTo>
                  <a:pt x="1333136" y="91546"/>
                  <a:pt x="1385728" y="69587"/>
                  <a:pt x="1390135" y="67963"/>
                </a:cubicBezTo>
                <a:cubicBezTo>
                  <a:pt x="1471654" y="37930"/>
                  <a:pt x="1448093" y="44867"/>
                  <a:pt x="1526060" y="37071"/>
                </a:cubicBezTo>
                <a:cubicBezTo>
                  <a:pt x="1544595" y="32952"/>
                  <a:pt x="1562856" y="27308"/>
                  <a:pt x="1581665" y="24714"/>
                </a:cubicBezTo>
                <a:cubicBezTo>
                  <a:pt x="1622672" y="19058"/>
                  <a:pt x="1664031" y="16344"/>
                  <a:pt x="1705233" y="12357"/>
                </a:cubicBezTo>
                <a:cubicBezTo>
                  <a:pt x="1727875" y="10166"/>
                  <a:pt x="1750459" y="6890"/>
                  <a:pt x="1773195" y="6179"/>
                </a:cubicBezTo>
                <a:lnTo>
                  <a:pt x="1970903" y="0"/>
                </a:lnTo>
                <a:cubicBezTo>
                  <a:pt x="2193867" y="9291"/>
                  <a:pt x="2045778" y="1230"/>
                  <a:pt x="2273643" y="18536"/>
                </a:cubicBezTo>
                <a:cubicBezTo>
                  <a:pt x="2664260" y="48203"/>
                  <a:pt x="2489824" y="30199"/>
                  <a:pt x="2718487" y="55606"/>
                </a:cubicBezTo>
                <a:cubicBezTo>
                  <a:pt x="2737022" y="59725"/>
                  <a:pt x="2755315" y="65146"/>
                  <a:pt x="2774092" y="67963"/>
                </a:cubicBezTo>
                <a:cubicBezTo>
                  <a:pt x="2796588" y="71337"/>
                  <a:pt x="2819643" y="70244"/>
                  <a:pt x="2842054" y="74141"/>
                </a:cubicBezTo>
                <a:cubicBezTo>
                  <a:pt x="2867152" y="78506"/>
                  <a:pt x="2891354" y="87030"/>
                  <a:pt x="2916195" y="92676"/>
                </a:cubicBezTo>
                <a:cubicBezTo>
                  <a:pt x="3078998" y="129677"/>
                  <a:pt x="2876029" y="78086"/>
                  <a:pt x="3039762" y="123568"/>
                </a:cubicBezTo>
                <a:cubicBezTo>
                  <a:pt x="3056125" y="128113"/>
                  <a:pt x="3073078" y="130555"/>
                  <a:pt x="3089189" y="135925"/>
                </a:cubicBezTo>
                <a:cubicBezTo>
                  <a:pt x="3102484" y="140357"/>
                  <a:pt x="3134897" y="160878"/>
                  <a:pt x="3144795" y="166817"/>
                </a:cubicBezTo>
                <a:cubicBezTo>
                  <a:pt x="3164651" y="191637"/>
                  <a:pt x="3173978" y="200470"/>
                  <a:pt x="3188043" y="228600"/>
                </a:cubicBezTo>
                <a:cubicBezTo>
                  <a:pt x="3193003" y="238520"/>
                  <a:pt x="3196281" y="249195"/>
                  <a:pt x="3200400" y="259492"/>
                </a:cubicBezTo>
                <a:cubicBezTo>
                  <a:pt x="3190103" y="300681"/>
                  <a:pt x="3187880" y="344784"/>
                  <a:pt x="3169508" y="383060"/>
                </a:cubicBezTo>
                <a:cubicBezTo>
                  <a:pt x="3152714" y="418048"/>
                  <a:pt x="3067817" y="428385"/>
                  <a:pt x="3045941" y="432487"/>
                </a:cubicBezTo>
                <a:cubicBezTo>
                  <a:pt x="2974061" y="445964"/>
                  <a:pt x="2902729" y="465713"/>
                  <a:pt x="2829698" y="469557"/>
                </a:cubicBezTo>
                <a:lnTo>
                  <a:pt x="2712308" y="475736"/>
                </a:lnTo>
                <a:cubicBezTo>
                  <a:pt x="2617435" y="479457"/>
                  <a:pt x="2373538" y="485726"/>
                  <a:pt x="2286000" y="488092"/>
                </a:cubicBezTo>
                <a:cubicBezTo>
                  <a:pt x="2189297" y="499144"/>
                  <a:pt x="1961976" y="520304"/>
                  <a:pt x="1865870" y="549876"/>
                </a:cubicBezTo>
                <a:cubicBezTo>
                  <a:pt x="1830052" y="560897"/>
                  <a:pt x="1756459" y="584487"/>
                  <a:pt x="1717589" y="593125"/>
                </a:cubicBezTo>
                <a:cubicBezTo>
                  <a:pt x="1684862" y="600398"/>
                  <a:pt x="1651341" y="603863"/>
                  <a:pt x="1618735" y="611660"/>
                </a:cubicBezTo>
                <a:cubicBezTo>
                  <a:pt x="1556546" y="626531"/>
                  <a:pt x="1495168" y="644611"/>
                  <a:pt x="1433384" y="661087"/>
                </a:cubicBezTo>
                <a:cubicBezTo>
                  <a:pt x="1410402" y="667215"/>
                  <a:pt x="1278908" y="701693"/>
                  <a:pt x="1254211" y="710514"/>
                </a:cubicBezTo>
                <a:cubicBezTo>
                  <a:pt x="1094514" y="767549"/>
                  <a:pt x="1232271" y="720136"/>
                  <a:pt x="1000898" y="790833"/>
                </a:cubicBezTo>
                <a:cubicBezTo>
                  <a:pt x="982213" y="796542"/>
                  <a:pt x="964247" y="804629"/>
                  <a:pt x="945292" y="809368"/>
                </a:cubicBezTo>
                <a:cubicBezTo>
                  <a:pt x="928816" y="813487"/>
                  <a:pt x="912075" y="816659"/>
                  <a:pt x="895865" y="821725"/>
                </a:cubicBezTo>
                <a:cubicBezTo>
                  <a:pt x="879070" y="826973"/>
                  <a:pt x="863031" y="834404"/>
                  <a:pt x="846438" y="840260"/>
                </a:cubicBezTo>
                <a:cubicBezTo>
                  <a:pt x="828014" y="846762"/>
                  <a:pt x="809257" y="852293"/>
                  <a:pt x="790833" y="858795"/>
                </a:cubicBezTo>
                <a:cubicBezTo>
                  <a:pt x="774240" y="864651"/>
                  <a:pt x="758099" y="871766"/>
                  <a:pt x="741406" y="877330"/>
                </a:cubicBezTo>
                <a:cubicBezTo>
                  <a:pt x="683396" y="896667"/>
                  <a:pt x="715215" y="884266"/>
                  <a:pt x="661087" y="895865"/>
                </a:cubicBezTo>
                <a:cubicBezTo>
                  <a:pt x="644481" y="899423"/>
                  <a:pt x="628602" y="907040"/>
                  <a:pt x="611660" y="908222"/>
                </a:cubicBezTo>
                <a:cubicBezTo>
                  <a:pt x="539724" y="913241"/>
                  <a:pt x="467497" y="912341"/>
                  <a:pt x="395416" y="914400"/>
                </a:cubicBezTo>
                <a:cubicBezTo>
                  <a:pt x="385119" y="916460"/>
                  <a:pt x="374712" y="918032"/>
                  <a:pt x="364525" y="920579"/>
                </a:cubicBezTo>
                <a:cubicBezTo>
                  <a:pt x="317448" y="932349"/>
                  <a:pt x="379016" y="921388"/>
                  <a:pt x="321276" y="932936"/>
                </a:cubicBezTo>
                <a:cubicBezTo>
                  <a:pt x="308992" y="935393"/>
                  <a:pt x="284206" y="939114"/>
                  <a:pt x="284206" y="939114"/>
                </a:cubicBezTo>
              </a:path>
            </a:pathLst>
          </a:cu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9"/>
          <p:cNvSpPr txBox="1"/>
          <p:nvPr/>
        </p:nvSpPr>
        <p:spPr>
          <a:xfrm>
            <a:off x="1729946" y="1921516"/>
            <a:ext cx="7008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Было</a:t>
            </a:r>
            <a:endParaRPr/>
          </a:p>
        </p:txBody>
      </p:sp>
      <p:sp>
        <p:nvSpPr>
          <p:cNvPr id="242" name="Google Shape;242;p19"/>
          <p:cNvSpPr txBox="1"/>
          <p:nvPr/>
        </p:nvSpPr>
        <p:spPr>
          <a:xfrm>
            <a:off x="9344797" y="4919602"/>
            <a:ext cx="7473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Стало</a:t>
            </a:r>
            <a:endParaRPr/>
          </a:p>
        </p:txBody>
      </p:sp>
      <p:pic>
        <p:nvPicPr>
          <p:cNvPr id="243" name="Google Shape;243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24562" y="3352800"/>
            <a:ext cx="142875" cy="152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4" name="Google Shape;244;p19"/>
          <p:cNvGrpSpPr/>
          <p:nvPr/>
        </p:nvGrpSpPr>
        <p:grpSpPr>
          <a:xfrm>
            <a:off x="6339016" y="5196300"/>
            <a:ext cx="5024154" cy="1509640"/>
            <a:chOff x="6339016" y="5196300"/>
            <a:chExt cx="5024154" cy="1509640"/>
          </a:xfrm>
        </p:grpSpPr>
        <p:pic>
          <p:nvPicPr>
            <p:cNvPr id="245" name="Google Shape;245;p1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339016" y="5196300"/>
              <a:ext cx="4784096" cy="12329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1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-10626086">
              <a:off x="11150094" y="5471291"/>
              <a:ext cx="207610" cy="221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1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393300" y="6401849"/>
              <a:ext cx="939918" cy="30409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/>
              <a:t>На этом практическом занятии мы ознакомимся:</a:t>
            </a:r>
            <a:br>
              <a:rPr lang="ru-RU"/>
            </a:br>
            <a:endParaRPr/>
          </a:p>
        </p:txBody>
      </p:sp>
      <p:sp>
        <p:nvSpPr>
          <p:cNvPr id="91" name="Google Shape;91;p2"/>
          <p:cNvSpPr txBox="1"/>
          <p:nvPr>
            <p:ph idx="1" type="body"/>
          </p:nvPr>
        </p:nvSpPr>
        <p:spPr>
          <a:xfrm>
            <a:off x="838199" y="1825625"/>
            <a:ext cx="1063793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С некоторыми этапами подготовки: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-RU"/>
              <a:t>Оформлением </a:t>
            </a:r>
            <a:r>
              <a:rPr lang="ru-RU" sz="2200"/>
              <a:t>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Ознакомимся с некоторыми видами разметок : тегами вставки ссылок</a:t>
            </a:r>
            <a:r>
              <a:rPr lang="ru-RU" sz="2800"/>
              <a:t> на ресурсы в сети интернет -</a:t>
            </a:r>
            <a:r>
              <a:rPr lang="ru-RU"/>
              <a:t> &lt;a&gt;, вставки изображений -&lt;img&gt;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Научимся использовать функции Visual Studio Code 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-RU"/>
              <a:t>Создавать html-документ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-RU"/>
              <a:t>Запускать отладку документа в Visual Studio Code</a:t>
            </a:r>
            <a:endParaRPr u="sng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-RU"/>
              <a:t>Создавать  некоторые виды разметок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3" name="Google Shape;253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54" name="Google Shape;25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8363" y="1027907"/>
            <a:ext cx="5957090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1"/>
          <p:cNvPicPr preferRelativeResize="0"/>
          <p:nvPr/>
        </p:nvPicPr>
        <p:blipFill rotWithShape="1">
          <a:blip r:embed="rId4">
            <a:alphaModFix/>
          </a:blip>
          <a:srcRect b="26613" l="0" r="0" t="33282"/>
          <a:stretch/>
        </p:blipFill>
        <p:spPr>
          <a:xfrm>
            <a:off x="258600" y="2175326"/>
            <a:ext cx="4829175" cy="25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1"/>
          <p:cNvSpPr txBox="1"/>
          <p:nvPr/>
        </p:nvSpPr>
        <p:spPr>
          <a:xfrm>
            <a:off x="5558620" y="230188"/>
            <a:ext cx="60882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Вариант 1 Размещения нескольких изображений (на выбор)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62" name="Google Shape;262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63" name="Google Shape;26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9023" y="590050"/>
            <a:ext cx="6677025" cy="626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39725"/>
            <a:ext cx="4876800" cy="615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2"/>
          <p:cNvSpPr txBox="1"/>
          <p:nvPr/>
        </p:nvSpPr>
        <p:spPr>
          <a:xfrm>
            <a:off x="5558620" y="230188"/>
            <a:ext cx="60882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Вариант 2 Размещения нескольких изображений (на выбор)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689965fa3a_0_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Дополнительное задание : “Переход по ссылке щелчком по изображению”</a:t>
            </a:r>
            <a:endParaRPr/>
          </a:p>
        </p:txBody>
      </p:sp>
      <p:sp>
        <p:nvSpPr>
          <p:cNvPr id="271" name="Google Shape;271;g1689965fa3a_0_2"/>
          <p:cNvSpPr txBox="1"/>
          <p:nvPr>
            <p:ph idx="1" type="body"/>
          </p:nvPr>
        </p:nvSpPr>
        <p:spPr>
          <a:xfrm>
            <a:off x="838200" y="1825625"/>
            <a:ext cx="38481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По выбору, в </a:t>
            </a:r>
            <a:r>
              <a:rPr lang="ru-RU"/>
              <a:t>html_07.html </a:t>
            </a:r>
            <a:r>
              <a:rPr lang="ru-RU"/>
              <a:t>организуйте доступ к одному из сайтов школ, через изображение логотипа</a:t>
            </a:r>
            <a:endParaRPr/>
          </a:p>
        </p:txBody>
      </p:sp>
      <p:pic>
        <p:nvPicPr>
          <p:cNvPr id="272" name="Google Shape;272;g1689965fa3a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0650" y="2584938"/>
            <a:ext cx="6381750" cy="187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Термины 4</a:t>
            </a:r>
            <a:endParaRPr/>
          </a:p>
        </p:txBody>
      </p:sp>
      <p:sp>
        <p:nvSpPr>
          <p:cNvPr id="278" name="Google Shape;278;p24"/>
          <p:cNvSpPr txBox="1"/>
          <p:nvPr/>
        </p:nvSpPr>
        <p:spPr>
          <a:xfrm>
            <a:off x="838200" y="1660783"/>
            <a:ext cx="9457150" cy="4401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Особенностью гипертекста является наличие ссылок на другие сетевые ресурсы. Ссылки содержат два элемента: невидимый - собственно адрес ресурса и видимый - тот текст, который доступен пользователю.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 a href = “url” &gt; link text &lt;/a&gt;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Здесь url - адрес ресурса в сети интернет. Его часто можно просто скопировать из окна браузера, по этому адресу произойдет переход при щелчке по гиперссылке.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 text - видимая часть, то, что видит пользователь, например:</a:t>
            </a:r>
            <a:endParaRPr/>
          </a:p>
        </p:txBody>
      </p:sp>
      <p:pic>
        <p:nvPicPr>
          <p:cNvPr id="279" name="Google Shape;279;p24"/>
          <p:cNvPicPr preferRelativeResize="0"/>
          <p:nvPr/>
        </p:nvPicPr>
        <p:blipFill rotWithShape="1">
          <a:blip r:embed="rId3">
            <a:alphaModFix/>
          </a:blip>
          <a:srcRect b="49576" l="0" r="-1362" t="38690"/>
          <a:stretch/>
        </p:blipFill>
        <p:spPr>
          <a:xfrm>
            <a:off x="615891" y="6206855"/>
            <a:ext cx="10123156" cy="342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3"/>
          <p:cNvSpPr txBox="1"/>
          <p:nvPr>
            <p:ph type="title"/>
          </p:nvPr>
        </p:nvSpPr>
        <p:spPr>
          <a:xfrm>
            <a:off x="0" y="-132568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Термины 4</a:t>
            </a:r>
            <a:endParaRPr/>
          </a:p>
        </p:txBody>
      </p:sp>
      <p:sp>
        <p:nvSpPr>
          <p:cNvPr id="285" name="Google Shape;285;p23"/>
          <p:cNvSpPr txBox="1"/>
          <p:nvPr>
            <p:ph idx="1" type="body"/>
          </p:nvPr>
        </p:nvSpPr>
        <p:spPr>
          <a:xfrm>
            <a:off x="46709" y="1382841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&lt; img &gt; – тег вставки изображения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13843"/>
              </a:buClr>
              <a:buSzPct val="100000"/>
              <a:buChar char="•"/>
            </a:pPr>
            <a:r>
              <a:rPr b="0" baseline="-25000" i="0" lang="ru-RU" sz="1800" u="none" strike="noStrike">
                <a:solidFill>
                  <a:srgbClr val="A13843"/>
                </a:solidFill>
                <a:latin typeface="Courier New"/>
                <a:ea typeface="Courier New"/>
                <a:cs typeface="Courier New"/>
                <a:sym typeface="Courier New"/>
              </a:rPr>
              <a:t>&lt;img </a:t>
            </a:r>
            <a:r>
              <a:rPr b="0" baseline="-25000" i="0" lang="ru-RU" sz="1800" u="none" strike="noStrike">
                <a:solidFill>
                  <a:srgbClr val="5639E1"/>
                </a:solidFill>
                <a:latin typeface="Courier New"/>
                <a:ea typeface="Courier New"/>
                <a:cs typeface="Courier New"/>
                <a:sym typeface="Courier New"/>
              </a:rPr>
              <a:t>src»’</a:t>
            </a:r>
            <a:r>
              <a:rPr b="0" baseline="30000" i="0" lang="ru-RU" sz="1800" u="none" strike="noStrike">
                <a:solidFill>
                  <a:srgbClr val="5639E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baseline="-25000" i="0" lang="ru-RU" sz="1800" u="none" strike="noStrike">
                <a:solidFill>
                  <a:srgbClr val="5639E1"/>
                </a:solidFill>
                <a:latin typeface="Courier New"/>
                <a:ea typeface="Courier New"/>
                <a:cs typeface="Courier New"/>
                <a:sym typeface="Courier New"/>
              </a:rPr>
              <a:t>img/imgl.png" alt»"image” </a:t>
            </a:r>
            <a:r>
              <a:rPr b="0" baseline="-25000" i="0" lang="ru-RU" sz="1800" u="none" strike="noStrike">
                <a:solidFill>
                  <a:srgbClr val="7035B6"/>
                </a:solidFill>
                <a:latin typeface="Courier New"/>
                <a:ea typeface="Courier New"/>
                <a:cs typeface="Courier New"/>
                <a:sym typeface="Courier New"/>
              </a:rPr>
              <a:t>width="100%"&gt;</a:t>
            </a:r>
            <a:endParaRPr b="0" baseline="-25000" i="0" sz="1800" u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Здесь - img - тег вставки изображения.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src - источник из</a:t>
            </a:r>
            <a:r>
              <a:rPr lang="ru-RU"/>
              <a:t> название, которо</a:t>
            </a:r>
            <a:r>
              <a:rPr lang="ru-RU"/>
              <a:t>ображения (в примере - локальный, но можно задать адрес любого ресурса в сети)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alt -е будет отображаться вместо изображения (на случай, если картинка не может быть изображена).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Тег &lt;figure&gt; (фигура)- объединяет некую информацию и подпись к ней (например – рисунок с подписью, или таблица с названием)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Тег &lt; figcaption&gt; - содержит надпись, вложенную часть тега &lt;figure&gt; </a:t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286" name="Google Shape;28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9041" y="1879880"/>
            <a:ext cx="6780606" cy="383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00572" y="5734050"/>
            <a:ext cx="4029075" cy="11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/>
          <p:nvPr>
            <p:ph type="title"/>
          </p:nvPr>
        </p:nvSpPr>
        <p:spPr>
          <a:xfrm>
            <a:off x="838200" y="39029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ru-RU" sz="4000"/>
              <a:t>Задание 4:</a:t>
            </a:r>
            <a:br>
              <a:rPr lang="ru-RU" sz="4000"/>
            </a:br>
            <a:endParaRPr sz="4000"/>
          </a:p>
        </p:txBody>
      </p:sp>
      <p:sp>
        <p:nvSpPr>
          <p:cNvPr id="97" name="Google Shape;97;p3"/>
          <p:cNvSpPr txBox="1"/>
          <p:nvPr>
            <p:ph idx="1" type="body"/>
          </p:nvPr>
        </p:nvSpPr>
        <p:spPr>
          <a:xfrm>
            <a:off x="473525" y="1149292"/>
            <a:ext cx="11538300" cy="57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17526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Требуется:</a:t>
            </a:r>
            <a:endParaRPr/>
          </a:p>
          <a:p>
            <a:pPr indent="-17525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 sz="2800"/>
              <a:t>Запустить Visual Studio Code</a:t>
            </a:r>
            <a:endParaRPr sz="2800"/>
          </a:p>
          <a:p>
            <a:pPr indent="-17525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 sz="2800"/>
              <a:t>Создайте файл </a:t>
            </a:r>
            <a:r>
              <a:rPr lang="ru-RU" sz="2800"/>
              <a:t>html_06.html</a:t>
            </a:r>
            <a:r>
              <a:rPr lang="ru-RU" sz="2800"/>
              <a:t>  </a:t>
            </a:r>
            <a:endParaRPr sz="2800"/>
          </a:p>
          <a:p>
            <a:pPr indent="-17525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 sz="2800"/>
              <a:t>Скопировать содержимое шаблона в html_06.html</a:t>
            </a:r>
            <a:endParaRPr sz="2800"/>
          </a:p>
          <a:p>
            <a:pPr indent="-17525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 sz="2800"/>
              <a:t>Отредактировать файл html_06.html</a:t>
            </a:r>
            <a:endParaRPr/>
          </a:p>
          <a:p>
            <a:pPr indent="-1905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Добавьте </a:t>
            </a:r>
            <a:endParaRPr/>
          </a:p>
          <a:p>
            <a:pPr indent="-194310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упорядоченный список  гиперссылок на поисковые системы</a:t>
            </a:r>
            <a:endParaRPr/>
          </a:p>
          <a:p>
            <a:pPr indent="-194310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неупорядоченными список гиперссылок на поисковые системы</a:t>
            </a:r>
            <a:endParaRPr/>
          </a:p>
          <a:p>
            <a:pPr indent="-19431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ru-RU"/>
              <a:t>адреса ресурсов  на странице в виде таблицы</a:t>
            </a:r>
            <a:endParaRPr/>
          </a:p>
          <a:p>
            <a:pPr indent="-17525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 sz="2800"/>
              <a:t>Создайте файл html_07.html  </a:t>
            </a:r>
            <a:endParaRPr/>
          </a:p>
          <a:p>
            <a:pPr indent="-17525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 sz="2800"/>
              <a:t>Скопировать содержимое шаблона в html_07.html </a:t>
            </a:r>
            <a:endParaRPr sz="2800"/>
          </a:p>
          <a:p>
            <a:pPr indent="-17525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 sz="2800"/>
              <a:t>Отредактировать файл html_07.html(самостоятельно)</a:t>
            </a:r>
            <a:endParaRPr/>
          </a:p>
          <a:p>
            <a:pPr indent="-1905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Добавьте </a:t>
            </a:r>
            <a:endParaRPr/>
          </a:p>
          <a:p>
            <a:pPr indent="-194310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упорядоченный список сайтов школ г. Пскова</a:t>
            </a:r>
            <a:endParaRPr/>
          </a:p>
          <a:p>
            <a:pPr indent="-194310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неупорядоченными список школ г. Пскова</a:t>
            </a:r>
            <a:endParaRPr/>
          </a:p>
          <a:p>
            <a:pPr indent="-18288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Сохранить  файл в облачном хранилище GitHub (см. Презентацию к Практическому заданию 1)</a:t>
            </a:r>
            <a:endParaRPr/>
          </a:p>
          <a:p>
            <a:pPr indent="-8763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64134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800"/>
          </a:p>
          <a:p>
            <a:pPr indent="-111125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11125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11125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11125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"/>
          <p:cNvSpPr txBox="1"/>
          <p:nvPr>
            <p:ph type="title"/>
          </p:nvPr>
        </p:nvSpPr>
        <p:spPr>
          <a:xfrm>
            <a:off x="838200" y="39029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ru-RU" sz="4000"/>
              <a:t>Задание 4(продолжение):</a:t>
            </a:r>
            <a:br>
              <a:rPr lang="ru-RU" sz="4000"/>
            </a:br>
            <a:endParaRPr sz="4000"/>
          </a:p>
        </p:txBody>
      </p:sp>
      <p:sp>
        <p:nvSpPr>
          <p:cNvPr id="103" name="Google Shape;103;p4"/>
          <p:cNvSpPr txBox="1"/>
          <p:nvPr>
            <p:ph idx="1" type="body"/>
          </p:nvPr>
        </p:nvSpPr>
        <p:spPr>
          <a:xfrm>
            <a:off x="457200" y="1149292"/>
            <a:ext cx="11538300" cy="57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188595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Требуется:</a:t>
            </a:r>
            <a:endParaRPr/>
          </a:p>
          <a:p>
            <a:pPr indent="-188594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 sz="2800"/>
              <a:t>Создать папку Image  в папке Html_ Numgroup_subgroup_0</a:t>
            </a:r>
            <a:endParaRPr/>
          </a:p>
          <a:p>
            <a:pPr indent="-188594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 sz="2800"/>
              <a:t>Скачайте несколько изображений  и поместите их в папку Image</a:t>
            </a:r>
            <a:endParaRPr sz="2800"/>
          </a:p>
          <a:p>
            <a:pPr indent="-188594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 sz="2800"/>
              <a:t>Отредактировать файл html_06.html</a:t>
            </a:r>
            <a:endParaRPr/>
          </a:p>
          <a:p>
            <a:pPr indent="-200025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Добавьте </a:t>
            </a:r>
            <a:endParaRPr/>
          </a:p>
          <a:p>
            <a:pPr indent="-202882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Картинки под заголовком(логотипы факультетов, школ)</a:t>
            </a:r>
            <a:endParaRPr/>
          </a:p>
          <a:p>
            <a:pPr indent="-202882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Поместите логотип ПсковГу перед заголовком </a:t>
            </a:r>
            <a:endParaRPr/>
          </a:p>
          <a:p>
            <a:pPr indent="-19430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Сохранить  файл в облачном хранилище GitHub (см. Презентацию к Практическому заданию 1)</a:t>
            </a:r>
            <a:endParaRPr/>
          </a:p>
          <a:p>
            <a:pPr indent="-188594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 sz="2800"/>
              <a:t>Отредактировать файл html_06.html</a:t>
            </a:r>
            <a:endParaRPr/>
          </a:p>
          <a:p>
            <a:pPr indent="-200025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Добавьте  тег фигура для оформления картинки и подписи к ней</a:t>
            </a:r>
            <a:endParaRPr/>
          </a:p>
          <a:p>
            <a:pPr indent="-200025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Добавьте картинки под заголовком  с вариантом оформления 1 или 2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9430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-RU"/>
              <a:t>Сохранить  версию 2 файла в облачном хранилище GitHub (см. Презентацию к Практическому заданию 1)</a:t>
            </a:r>
            <a:endParaRPr/>
          </a:p>
          <a:p>
            <a:pPr indent="-188594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6666"/>
              <a:buChar char="•"/>
            </a:pPr>
            <a:r>
              <a:rPr lang="ru-RU"/>
              <a:t>Отредактировать файл html_07.html</a:t>
            </a:r>
            <a:endParaRPr/>
          </a:p>
          <a:p>
            <a:pPr indent="-200025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ru-RU" sz="2000"/>
              <a:t>Добавьте  тег фигура для оформления картинки и подписи к ней</a:t>
            </a:r>
            <a:endParaRPr sz="2000"/>
          </a:p>
          <a:p>
            <a:pPr indent="-200025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ru-RU" sz="2000"/>
              <a:t>Добавьте картинки под заголовком  с вариантом оформления 1 или 2</a:t>
            </a:r>
            <a:endParaRPr sz="2000"/>
          </a:p>
          <a:p>
            <a:pPr indent="-194309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ru-RU" sz="2400"/>
              <a:t>Сохранить  версию 2 файла в облачном хранилище GitHub (см. Презентацию к Практическому заданию 1)</a:t>
            </a:r>
            <a:endParaRPr sz="2400"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Пошаговый пример выполнения задания 4</a:t>
            </a:r>
            <a:br>
              <a:rPr lang="ru-RU"/>
            </a:b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"/>
          <p:cNvSpPr txBox="1"/>
          <p:nvPr>
            <p:ph type="title"/>
          </p:nvPr>
        </p:nvSpPr>
        <p:spPr>
          <a:xfrm>
            <a:off x="293077" y="242888"/>
            <a:ext cx="1106072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1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700"/>
              <a:t>Создана папка Html_ Numgroup_subgroup_03</a:t>
            </a:r>
            <a:br>
              <a:rPr lang="ru-RU" sz="2700"/>
            </a:br>
            <a:r>
              <a:rPr lang="ru-RU" sz="2700"/>
              <a:t>Создан файл html_06.html  в папке Html_ Numgroup_subgroup_03</a:t>
            </a:r>
            <a:br>
              <a:rPr lang="ru-RU" sz="2700"/>
            </a:br>
            <a:r>
              <a:rPr lang="ru-RU" sz="2700"/>
              <a:t>Скопировано содержимое шаблона в html_06.html</a:t>
            </a:r>
            <a:br>
              <a:rPr lang="ru-RU" sz="4400"/>
            </a:br>
            <a:endParaRPr/>
          </a:p>
        </p:txBody>
      </p:sp>
      <p:sp>
        <p:nvSpPr>
          <p:cNvPr id="114" name="Google Shape;114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15" name="Google Shape;11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825625"/>
            <a:ext cx="10711600" cy="435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6"/>
          <p:cNvSpPr txBox="1"/>
          <p:nvPr/>
        </p:nvSpPr>
        <p:spPr>
          <a:xfrm>
            <a:off x="2858238" y="2789797"/>
            <a:ext cx="2690813" cy="30777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Html_ Numgroup_subgroup_0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-RU"/>
              <a:t>Проверка: переходим по ссылке</a:t>
            </a:r>
            <a:br>
              <a:rPr lang="ru-RU"/>
            </a:br>
            <a:r>
              <a:rPr lang="ru-RU"/>
              <a:t> в поисковую систему</a:t>
            </a:r>
            <a:br>
              <a:rPr lang="ru-RU"/>
            </a:br>
            <a:endParaRPr/>
          </a:p>
        </p:txBody>
      </p:sp>
      <p:pic>
        <p:nvPicPr>
          <p:cNvPr id="122" name="Google Shape;122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0575" y="1784695"/>
            <a:ext cx="4533900" cy="32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97453" y="1802485"/>
            <a:ext cx="5495925" cy="39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Заменим «Текст» на ссылку, по которой можно перейти на сайт ПсковГУ</a:t>
            </a:r>
            <a:endParaRPr/>
          </a:p>
        </p:txBody>
      </p:sp>
      <p:pic>
        <p:nvPicPr>
          <p:cNvPr id="129" name="Google Shape;12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8436" y="2018933"/>
            <a:ext cx="2838450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0"/>
          <p:cNvSpPr/>
          <p:nvPr/>
        </p:nvSpPr>
        <p:spPr>
          <a:xfrm>
            <a:off x="2391507" y="3208093"/>
            <a:ext cx="586154" cy="45719"/>
          </a:xfrm>
          <a:custGeom>
            <a:rect b="b" l="l" r="r" t="t"/>
            <a:pathLst>
              <a:path extrusionOk="0" h="94583" w="996462">
                <a:moveTo>
                  <a:pt x="0" y="0"/>
                </a:moveTo>
                <a:cubicBezTo>
                  <a:pt x="19539" y="3908"/>
                  <a:pt x="39165" y="7401"/>
                  <a:pt x="58616" y="11723"/>
                </a:cubicBezTo>
                <a:cubicBezTo>
                  <a:pt x="74344" y="15218"/>
                  <a:pt x="89413" y="22714"/>
                  <a:pt x="105508" y="23446"/>
                </a:cubicBezTo>
                <a:cubicBezTo>
                  <a:pt x="261703" y="30546"/>
                  <a:pt x="418123" y="31261"/>
                  <a:pt x="574431" y="35169"/>
                </a:cubicBezTo>
                <a:cubicBezTo>
                  <a:pt x="627083" y="42691"/>
                  <a:pt x="674778" y="48855"/>
                  <a:pt x="726831" y="58615"/>
                </a:cubicBezTo>
                <a:cubicBezTo>
                  <a:pt x="782978" y="69142"/>
                  <a:pt x="865753" y="89140"/>
                  <a:pt x="926124" y="93784"/>
                </a:cubicBezTo>
                <a:cubicBezTo>
                  <a:pt x="949501" y="95582"/>
                  <a:pt x="973016" y="93784"/>
                  <a:pt x="996462" y="93784"/>
                </a:cubicBezTo>
              </a:path>
            </a:pathLst>
          </a:cu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0"/>
          <p:cNvSpPr/>
          <p:nvPr/>
        </p:nvSpPr>
        <p:spPr>
          <a:xfrm>
            <a:off x="2649415" y="2192215"/>
            <a:ext cx="656493" cy="937847"/>
          </a:xfrm>
          <a:custGeom>
            <a:rect b="b" l="l" r="r" t="t"/>
            <a:pathLst>
              <a:path extrusionOk="0" h="937847" w="656493">
                <a:moveTo>
                  <a:pt x="562708" y="0"/>
                </a:moveTo>
                <a:cubicBezTo>
                  <a:pt x="546379" y="81645"/>
                  <a:pt x="533835" y="109525"/>
                  <a:pt x="574431" y="211016"/>
                </a:cubicBezTo>
                <a:cubicBezTo>
                  <a:pt x="580921" y="227242"/>
                  <a:pt x="606150" y="225792"/>
                  <a:pt x="621323" y="234462"/>
                </a:cubicBezTo>
                <a:cubicBezTo>
                  <a:pt x="633556" y="241452"/>
                  <a:pt x="644770" y="250093"/>
                  <a:pt x="656493" y="257908"/>
                </a:cubicBezTo>
                <a:cubicBezTo>
                  <a:pt x="650854" y="303019"/>
                  <a:pt x="654283" y="360133"/>
                  <a:pt x="621323" y="398585"/>
                </a:cubicBezTo>
                <a:cubicBezTo>
                  <a:pt x="583447" y="442773"/>
                  <a:pt x="575323" y="429549"/>
                  <a:pt x="527539" y="445477"/>
                </a:cubicBezTo>
                <a:cubicBezTo>
                  <a:pt x="507575" y="452132"/>
                  <a:pt x="488887" y="462268"/>
                  <a:pt x="468923" y="468923"/>
                </a:cubicBezTo>
                <a:cubicBezTo>
                  <a:pt x="393977" y="493905"/>
                  <a:pt x="389882" y="491867"/>
                  <a:pt x="316523" y="504093"/>
                </a:cubicBezTo>
                <a:cubicBezTo>
                  <a:pt x="301379" y="509141"/>
                  <a:pt x="205137" y="539692"/>
                  <a:pt x="187570" y="550985"/>
                </a:cubicBezTo>
                <a:cubicBezTo>
                  <a:pt x="150092" y="575078"/>
                  <a:pt x="82062" y="633047"/>
                  <a:pt x="82062" y="633047"/>
                </a:cubicBezTo>
                <a:cubicBezTo>
                  <a:pt x="76885" y="641676"/>
                  <a:pt x="27184" y="721113"/>
                  <a:pt x="23447" y="738554"/>
                </a:cubicBezTo>
                <a:cubicBezTo>
                  <a:pt x="15218" y="776954"/>
                  <a:pt x="16312" y="816782"/>
                  <a:pt x="11723" y="855785"/>
                </a:cubicBezTo>
                <a:cubicBezTo>
                  <a:pt x="8494" y="883227"/>
                  <a:pt x="3908" y="910493"/>
                  <a:pt x="0" y="937847"/>
                </a:cubicBezTo>
              </a:path>
            </a:pathLst>
          </a:cu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0"/>
          <p:cNvSpPr/>
          <p:nvPr/>
        </p:nvSpPr>
        <p:spPr>
          <a:xfrm>
            <a:off x="2801815" y="2028092"/>
            <a:ext cx="9015047" cy="1160585"/>
          </a:xfrm>
          <a:custGeom>
            <a:rect b="b" l="l" r="r" t="t"/>
            <a:pathLst>
              <a:path extrusionOk="0" h="1160585" w="9015047">
                <a:moveTo>
                  <a:pt x="0" y="1160585"/>
                </a:moveTo>
                <a:cubicBezTo>
                  <a:pt x="54708" y="1129323"/>
                  <a:pt x="112850" y="1103423"/>
                  <a:pt x="164123" y="1066800"/>
                </a:cubicBezTo>
                <a:cubicBezTo>
                  <a:pt x="191477" y="1047262"/>
                  <a:pt x="217211" y="1025229"/>
                  <a:pt x="246185" y="1008185"/>
                </a:cubicBezTo>
                <a:cubicBezTo>
                  <a:pt x="549694" y="829652"/>
                  <a:pt x="189722" y="1057789"/>
                  <a:pt x="468923" y="902677"/>
                </a:cubicBezTo>
                <a:cubicBezTo>
                  <a:pt x="505872" y="882150"/>
                  <a:pt x="535069" y="847741"/>
                  <a:pt x="574431" y="832339"/>
                </a:cubicBezTo>
                <a:cubicBezTo>
                  <a:pt x="780112" y="751855"/>
                  <a:pt x="971193" y="690547"/>
                  <a:pt x="1184031" y="656493"/>
                </a:cubicBezTo>
                <a:cubicBezTo>
                  <a:pt x="1230668" y="649031"/>
                  <a:pt x="1419465" y="635677"/>
                  <a:pt x="1453662" y="633046"/>
                </a:cubicBezTo>
                <a:cubicBezTo>
                  <a:pt x="1707662" y="636954"/>
                  <a:pt x="1961976" y="631557"/>
                  <a:pt x="2215662" y="644770"/>
                </a:cubicBezTo>
                <a:cubicBezTo>
                  <a:pt x="2337639" y="651123"/>
                  <a:pt x="2457706" y="677959"/>
                  <a:pt x="2579077" y="691662"/>
                </a:cubicBezTo>
                <a:cubicBezTo>
                  <a:pt x="2700013" y="705316"/>
                  <a:pt x="2821354" y="715108"/>
                  <a:pt x="2942493" y="726831"/>
                </a:cubicBezTo>
                <a:lnTo>
                  <a:pt x="4513385" y="715108"/>
                </a:lnTo>
                <a:cubicBezTo>
                  <a:pt x="4580261" y="713779"/>
                  <a:pt x="4645831" y="694049"/>
                  <a:pt x="4712677" y="691662"/>
                </a:cubicBezTo>
                <a:cubicBezTo>
                  <a:pt x="4974355" y="682316"/>
                  <a:pt x="5236308" y="683847"/>
                  <a:pt x="5498123" y="679939"/>
                </a:cubicBezTo>
                <a:lnTo>
                  <a:pt x="5779477" y="656493"/>
                </a:lnTo>
                <a:lnTo>
                  <a:pt x="6049108" y="633046"/>
                </a:lnTo>
                <a:cubicBezTo>
                  <a:pt x="6131072" y="627457"/>
                  <a:pt x="6213231" y="625231"/>
                  <a:pt x="6295293" y="621323"/>
                </a:cubicBezTo>
                <a:lnTo>
                  <a:pt x="7620000" y="633046"/>
                </a:lnTo>
                <a:cubicBezTo>
                  <a:pt x="8071262" y="639781"/>
                  <a:pt x="7671900" y="656199"/>
                  <a:pt x="8065477" y="633046"/>
                </a:cubicBezTo>
                <a:cubicBezTo>
                  <a:pt x="8428326" y="581211"/>
                  <a:pt x="8069350" y="636774"/>
                  <a:pt x="8335108" y="586154"/>
                </a:cubicBezTo>
                <a:cubicBezTo>
                  <a:pt x="8381808" y="577259"/>
                  <a:pt x="8429169" y="572031"/>
                  <a:pt x="8475785" y="562708"/>
                </a:cubicBezTo>
                <a:cubicBezTo>
                  <a:pt x="8507383" y="556388"/>
                  <a:pt x="8538586" y="548115"/>
                  <a:pt x="8569570" y="539262"/>
                </a:cubicBezTo>
                <a:cubicBezTo>
                  <a:pt x="8593333" y="532473"/>
                  <a:pt x="8615674" y="520663"/>
                  <a:pt x="8639908" y="515816"/>
                </a:cubicBezTo>
                <a:cubicBezTo>
                  <a:pt x="8674607" y="508876"/>
                  <a:pt x="8710247" y="508001"/>
                  <a:pt x="8745416" y="504093"/>
                </a:cubicBezTo>
                <a:cubicBezTo>
                  <a:pt x="8791994" y="485461"/>
                  <a:pt x="8808679" y="480668"/>
                  <a:pt x="8850923" y="457200"/>
                </a:cubicBezTo>
                <a:cubicBezTo>
                  <a:pt x="8870841" y="446134"/>
                  <a:pt x="8890217" y="434107"/>
                  <a:pt x="8909539" y="422031"/>
                </a:cubicBezTo>
                <a:cubicBezTo>
                  <a:pt x="8921487" y="414564"/>
                  <a:pt x="8932475" y="405575"/>
                  <a:pt x="8944708" y="398585"/>
                </a:cubicBezTo>
                <a:cubicBezTo>
                  <a:pt x="9010950" y="360733"/>
                  <a:pt x="8973257" y="393481"/>
                  <a:pt x="9015047" y="351693"/>
                </a:cubicBezTo>
                <a:cubicBezTo>
                  <a:pt x="9011139" y="308708"/>
                  <a:pt x="9017840" y="263386"/>
                  <a:pt x="9003323" y="222739"/>
                </a:cubicBezTo>
                <a:cubicBezTo>
                  <a:pt x="8996751" y="204339"/>
                  <a:pt x="8973511" y="197059"/>
                  <a:pt x="8956431" y="187570"/>
                </a:cubicBezTo>
                <a:cubicBezTo>
                  <a:pt x="8924064" y="169588"/>
                  <a:pt x="8793646" y="130198"/>
                  <a:pt x="8780585" y="128954"/>
                </a:cubicBezTo>
                <a:cubicBezTo>
                  <a:pt x="8656041" y="117093"/>
                  <a:pt x="8530409" y="123253"/>
                  <a:pt x="8405447" y="117231"/>
                </a:cubicBezTo>
                <a:cubicBezTo>
                  <a:pt x="8206042" y="107621"/>
                  <a:pt x="7807570" y="82062"/>
                  <a:pt x="7807570" y="82062"/>
                </a:cubicBezTo>
                <a:lnTo>
                  <a:pt x="6940062" y="93785"/>
                </a:lnTo>
                <a:cubicBezTo>
                  <a:pt x="6881331" y="95105"/>
                  <a:pt x="6822856" y="101990"/>
                  <a:pt x="6764216" y="105508"/>
                </a:cubicBezTo>
                <a:lnTo>
                  <a:pt x="6353908" y="128954"/>
                </a:lnTo>
                <a:lnTo>
                  <a:pt x="5826370" y="152400"/>
                </a:lnTo>
                <a:lnTo>
                  <a:pt x="4583723" y="128954"/>
                </a:lnTo>
                <a:cubicBezTo>
                  <a:pt x="4513297" y="127250"/>
                  <a:pt x="4443129" y="119134"/>
                  <a:pt x="4372708" y="117231"/>
                </a:cubicBezTo>
                <a:lnTo>
                  <a:pt x="3716216" y="105508"/>
                </a:lnTo>
                <a:lnTo>
                  <a:pt x="3141785" y="70339"/>
                </a:lnTo>
                <a:lnTo>
                  <a:pt x="2942493" y="58616"/>
                </a:lnTo>
                <a:cubicBezTo>
                  <a:pt x="2879962" y="54826"/>
                  <a:pt x="2817545" y="48585"/>
                  <a:pt x="2754923" y="46893"/>
                </a:cubicBezTo>
                <a:lnTo>
                  <a:pt x="2321170" y="35170"/>
                </a:lnTo>
                <a:cubicBezTo>
                  <a:pt x="2254739" y="31262"/>
                  <a:pt x="2188374" y="26004"/>
                  <a:pt x="2121877" y="23446"/>
                </a:cubicBezTo>
                <a:lnTo>
                  <a:pt x="1711570" y="11723"/>
                </a:lnTo>
                <a:lnTo>
                  <a:pt x="1359877" y="0"/>
                </a:lnTo>
                <a:cubicBezTo>
                  <a:pt x="1238739" y="3908"/>
                  <a:pt x="1117496" y="5353"/>
                  <a:pt x="996462" y="11723"/>
                </a:cubicBezTo>
                <a:cubicBezTo>
                  <a:pt x="981169" y="12528"/>
                  <a:pt x="863978" y="31187"/>
                  <a:pt x="844062" y="35170"/>
                </a:cubicBezTo>
                <a:cubicBezTo>
                  <a:pt x="828263" y="38330"/>
                  <a:pt x="813157" y="44895"/>
                  <a:pt x="797170" y="46893"/>
                </a:cubicBezTo>
                <a:cubicBezTo>
                  <a:pt x="750478" y="52729"/>
                  <a:pt x="703385" y="54708"/>
                  <a:pt x="656493" y="58616"/>
                </a:cubicBezTo>
                <a:cubicBezTo>
                  <a:pt x="640862" y="62524"/>
                  <a:pt x="625452" y="67457"/>
                  <a:pt x="609600" y="70339"/>
                </a:cubicBezTo>
                <a:cubicBezTo>
                  <a:pt x="555487" y="80178"/>
                  <a:pt x="529167" y="68712"/>
                  <a:pt x="492370" y="105508"/>
                </a:cubicBezTo>
                <a:cubicBezTo>
                  <a:pt x="478554" y="119324"/>
                  <a:pt x="471016" y="138584"/>
                  <a:pt x="457200" y="152400"/>
                </a:cubicBezTo>
                <a:cubicBezTo>
                  <a:pt x="447237" y="162363"/>
                  <a:pt x="422031" y="175846"/>
                  <a:pt x="422031" y="175846"/>
                </a:cubicBezTo>
              </a:path>
            </a:pathLst>
          </a:cu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05908" y="2192215"/>
            <a:ext cx="84296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59831" y="3045435"/>
            <a:ext cx="3419475" cy="36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Оформление адресов ресурсов  на странице в виде неупорядоченного списка </a:t>
            </a:r>
            <a:endParaRPr/>
          </a:p>
        </p:txBody>
      </p:sp>
      <p:pic>
        <p:nvPicPr>
          <p:cNvPr id="140" name="Google Shape;14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6825" y="2122243"/>
            <a:ext cx="4781550" cy="34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87050" y="2660918"/>
            <a:ext cx="4638675" cy="31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7"/>
          <p:cNvSpPr txBox="1"/>
          <p:nvPr/>
        </p:nvSpPr>
        <p:spPr>
          <a:xfrm>
            <a:off x="1793630" y="3475836"/>
            <a:ext cx="379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начать печатать а –&gt;выбрать тег &lt;a&gt;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7"/>
          <p:cNvSpPr/>
          <p:nvPr/>
        </p:nvSpPr>
        <p:spPr>
          <a:xfrm>
            <a:off x="945681" y="3428996"/>
            <a:ext cx="4224309" cy="638915"/>
          </a:xfrm>
          <a:custGeom>
            <a:rect b="b" l="l" r="r" t="t"/>
            <a:pathLst>
              <a:path extrusionOk="0" h="638915" w="4224309">
                <a:moveTo>
                  <a:pt x="4002" y="599913"/>
                </a:moveTo>
                <a:cubicBezTo>
                  <a:pt x="11817" y="580375"/>
                  <a:pt x="18037" y="560120"/>
                  <a:pt x="27448" y="541298"/>
                </a:cubicBezTo>
                <a:cubicBezTo>
                  <a:pt x="71910" y="452373"/>
                  <a:pt x="52195" y="514814"/>
                  <a:pt x="86063" y="435790"/>
                </a:cubicBezTo>
                <a:cubicBezTo>
                  <a:pt x="103166" y="395883"/>
                  <a:pt x="98983" y="360746"/>
                  <a:pt x="144679" y="330282"/>
                </a:cubicBezTo>
                <a:cubicBezTo>
                  <a:pt x="156402" y="322467"/>
                  <a:pt x="168577" y="315290"/>
                  <a:pt x="179848" y="306836"/>
                </a:cubicBezTo>
                <a:cubicBezTo>
                  <a:pt x="199865" y="291823"/>
                  <a:pt x="217007" y="272817"/>
                  <a:pt x="238463" y="259944"/>
                </a:cubicBezTo>
                <a:cubicBezTo>
                  <a:pt x="256508" y="249117"/>
                  <a:pt x="277375" y="243887"/>
                  <a:pt x="297079" y="236498"/>
                </a:cubicBezTo>
                <a:cubicBezTo>
                  <a:pt x="316545" y="229198"/>
                  <a:pt x="360664" y="215362"/>
                  <a:pt x="379140" y="213052"/>
                </a:cubicBezTo>
                <a:cubicBezTo>
                  <a:pt x="425832" y="207216"/>
                  <a:pt x="473021" y="206255"/>
                  <a:pt x="519817" y="201329"/>
                </a:cubicBezTo>
                <a:cubicBezTo>
                  <a:pt x="603190" y="192553"/>
                  <a:pt x="684345" y="172582"/>
                  <a:pt x="766002" y="154436"/>
                </a:cubicBezTo>
                <a:cubicBezTo>
                  <a:pt x="801171" y="138805"/>
                  <a:pt x="834998" y="119714"/>
                  <a:pt x="871509" y="107544"/>
                </a:cubicBezTo>
                <a:cubicBezTo>
                  <a:pt x="965101" y="76347"/>
                  <a:pt x="1005891" y="85429"/>
                  <a:pt x="1105971" y="72375"/>
                </a:cubicBezTo>
                <a:cubicBezTo>
                  <a:pt x="1153111" y="66226"/>
                  <a:pt x="1199422" y="54378"/>
                  <a:pt x="1246648" y="48929"/>
                </a:cubicBezTo>
                <a:cubicBezTo>
                  <a:pt x="1301134" y="42642"/>
                  <a:pt x="1356130" y="41957"/>
                  <a:pt x="1410771" y="37205"/>
                </a:cubicBezTo>
                <a:cubicBezTo>
                  <a:pt x="1446024" y="34139"/>
                  <a:pt x="1481110" y="29390"/>
                  <a:pt x="1516279" y="25482"/>
                </a:cubicBezTo>
                <a:cubicBezTo>
                  <a:pt x="1745622" y="-31854"/>
                  <a:pt x="1498800" y="25482"/>
                  <a:pt x="2114156" y="25482"/>
                </a:cubicBezTo>
                <a:cubicBezTo>
                  <a:pt x="2430703" y="25482"/>
                  <a:pt x="2747202" y="17667"/>
                  <a:pt x="3063725" y="13759"/>
                </a:cubicBezTo>
                <a:cubicBezTo>
                  <a:pt x="3220033" y="21574"/>
                  <a:pt x="3376573" y="25644"/>
                  <a:pt x="3532648" y="37205"/>
                </a:cubicBezTo>
                <a:cubicBezTo>
                  <a:pt x="3587760" y="41287"/>
                  <a:pt x="3641822" y="54765"/>
                  <a:pt x="3696771" y="60652"/>
                </a:cubicBezTo>
                <a:cubicBezTo>
                  <a:pt x="3751306" y="66495"/>
                  <a:pt x="3806186" y="68467"/>
                  <a:pt x="3860894" y="72375"/>
                </a:cubicBezTo>
                <a:cubicBezTo>
                  <a:pt x="3910042" y="82205"/>
                  <a:pt x="3981053" y="95975"/>
                  <a:pt x="4025017" y="107544"/>
                </a:cubicBezTo>
                <a:cubicBezTo>
                  <a:pt x="4125416" y="133965"/>
                  <a:pt x="4123447" y="135193"/>
                  <a:pt x="4200863" y="166159"/>
                </a:cubicBezTo>
                <a:cubicBezTo>
                  <a:pt x="4208678" y="185698"/>
                  <a:pt x="4224309" y="203731"/>
                  <a:pt x="4224309" y="224775"/>
                </a:cubicBezTo>
                <a:cubicBezTo>
                  <a:pt x="4224309" y="276173"/>
                  <a:pt x="4215366" y="327866"/>
                  <a:pt x="4200863" y="377175"/>
                </a:cubicBezTo>
                <a:cubicBezTo>
                  <a:pt x="4189720" y="415060"/>
                  <a:pt x="4138485" y="445776"/>
                  <a:pt x="4107079" y="459236"/>
                </a:cubicBezTo>
                <a:cubicBezTo>
                  <a:pt x="4043581" y="486449"/>
                  <a:pt x="3974447" y="501186"/>
                  <a:pt x="3907786" y="517852"/>
                </a:cubicBezTo>
                <a:cubicBezTo>
                  <a:pt x="3836581" y="517014"/>
                  <a:pt x="3056548" y="524659"/>
                  <a:pt x="2723756" y="494405"/>
                </a:cubicBezTo>
                <a:cubicBezTo>
                  <a:pt x="2522878" y="476143"/>
                  <a:pt x="2546645" y="470801"/>
                  <a:pt x="2360340" y="447513"/>
                </a:cubicBezTo>
                <a:cubicBezTo>
                  <a:pt x="2135899" y="419458"/>
                  <a:pt x="2355303" y="456443"/>
                  <a:pt x="2090709" y="412344"/>
                </a:cubicBezTo>
                <a:cubicBezTo>
                  <a:pt x="2047614" y="405162"/>
                  <a:pt x="2004962" y="395379"/>
                  <a:pt x="1961756" y="388898"/>
                </a:cubicBezTo>
                <a:cubicBezTo>
                  <a:pt x="1910572" y="381221"/>
                  <a:pt x="1757083" y="367824"/>
                  <a:pt x="1715571" y="365452"/>
                </a:cubicBezTo>
                <a:lnTo>
                  <a:pt x="1035632" y="330282"/>
                </a:lnTo>
                <a:cubicBezTo>
                  <a:pt x="941848" y="334190"/>
                  <a:pt x="847571" y="331639"/>
                  <a:pt x="754279" y="342005"/>
                </a:cubicBezTo>
                <a:cubicBezTo>
                  <a:pt x="740275" y="343561"/>
                  <a:pt x="732191" y="360219"/>
                  <a:pt x="719109" y="365452"/>
                </a:cubicBezTo>
                <a:cubicBezTo>
                  <a:pt x="673216" y="383809"/>
                  <a:pt x="624326" y="393987"/>
                  <a:pt x="578432" y="412344"/>
                </a:cubicBezTo>
                <a:cubicBezTo>
                  <a:pt x="558894" y="420159"/>
                  <a:pt x="540301" y="430970"/>
                  <a:pt x="519817" y="435790"/>
                </a:cubicBezTo>
                <a:cubicBezTo>
                  <a:pt x="473542" y="446678"/>
                  <a:pt x="379140" y="459236"/>
                  <a:pt x="379140" y="459236"/>
                </a:cubicBezTo>
                <a:cubicBezTo>
                  <a:pt x="367417" y="467051"/>
                  <a:pt x="356573" y="476381"/>
                  <a:pt x="343971" y="482682"/>
                </a:cubicBezTo>
                <a:cubicBezTo>
                  <a:pt x="302020" y="503658"/>
                  <a:pt x="258799" y="513157"/>
                  <a:pt x="215017" y="529575"/>
                </a:cubicBezTo>
                <a:cubicBezTo>
                  <a:pt x="175610" y="544353"/>
                  <a:pt x="135430" y="557645"/>
                  <a:pt x="97786" y="576467"/>
                </a:cubicBezTo>
                <a:cubicBezTo>
                  <a:pt x="82155" y="584282"/>
                  <a:pt x="65713" y="590651"/>
                  <a:pt x="50894" y="599913"/>
                </a:cubicBezTo>
                <a:cubicBezTo>
                  <a:pt x="34326" y="610268"/>
                  <a:pt x="-14139" y="627826"/>
                  <a:pt x="4002" y="635082"/>
                </a:cubicBezTo>
                <a:cubicBezTo>
                  <a:pt x="36857" y="648224"/>
                  <a:pt x="109509" y="623359"/>
                  <a:pt x="109509" y="623359"/>
                </a:cubicBezTo>
              </a:path>
            </a:pathLst>
          </a:cu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7"/>
          <p:cNvSpPr txBox="1"/>
          <p:nvPr/>
        </p:nvSpPr>
        <p:spPr>
          <a:xfrm>
            <a:off x="7831016" y="3059668"/>
            <a:ext cx="373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Переписать интернет адрес ресурса</a:t>
            </a:r>
            <a:endParaRPr/>
          </a:p>
        </p:txBody>
      </p:sp>
      <p:sp>
        <p:nvSpPr>
          <p:cNvPr id="145" name="Google Shape;145;p7"/>
          <p:cNvSpPr/>
          <p:nvPr/>
        </p:nvSpPr>
        <p:spPr>
          <a:xfrm>
            <a:off x="7491046" y="2919046"/>
            <a:ext cx="3950677" cy="890954"/>
          </a:xfrm>
          <a:custGeom>
            <a:rect b="b" l="l" r="r" t="t"/>
            <a:pathLst>
              <a:path extrusionOk="0" h="890954" w="3950677">
                <a:moveTo>
                  <a:pt x="0" y="890954"/>
                </a:moveTo>
                <a:cubicBezTo>
                  <a:pt x="7815" y="859692"/>
                  <a:pt x="14967" y="828257"/>
                  <a:pt x="23446" y="797169"/>
                </a:cubicBezTo>
                <a:cubicBezTo>
                  <a:pt x="26697" y="785247"/>
                  <a:pt x="28314" y="772282"/>
                  <a:pt x="35169" y="762000"/>
                </a:cubicBezTo>
                <a:cubicBezTo>
                  <a:pt x="44366" y="748205"/>
                  <a:pt x="59725" y="739567"/>
                  <a:pt x="70339" y="726831"/>
                </a:cubicBezTo>
                <a:cubicBezTo>
                  <a:pt x="99717" y="691578"/>
                  <a:pt x="110575" y="652485"/>
                  <a:pt x="128954" y="609600"/>
                </a:cubicBezTo>
                <a:cubicBezTo>
                  <a:pt x="140677" y="508000"/>
                  <a:pt x="136026" y="403139"/>
                  <a:pt x="164123" y="304800"/>
                </a:cubicBezTo>
                <a:cubicBezTo>
                  <a:pt x="171938" y="277446"/>
                  <a:pt x="172296" y="246740"/>
                  <a:pt x="187569" y="222739"/>
                </a:cubicBezTo>
                <a:cubicBezTo>
                  <a:pt x="201003" y="201629"/>
                  <a:pt x="226168" y="190859"/>
                  <a:pt x="246185" y="175846"/>
                </a:cubicBezTo>
                <a:cubicBezTo>
                  <a:pt x="338665" y="106486"/>
                  <a:pt x="340180" y="101415"/>
                  <a:pt x="468923" y="70339"/>
                </a:cubicBezTo>
                <a:cubicBezTo>
                  <a:pt x="633208" y="30684"/>
                  <a:pt x="709870" y="30809"/>
                  <a:pt x="879231" y="23446"/>
                </a:cubicBezTo>
                <a:lnTo>
                  <a:pt x="1207477" y="11723"/>
                </a:lnTo>
                <a:lnTo>
                  <a:pt x="2356339" y="0"/>
                </a:lnTo>
                <a:lnTo>
                  <a:pt x="2661139" y="23446"/>
                </a:lnTo>
                <a:cubicBezTo>
                  <a:pt x="3226041" y="74801"/>
                  <a:pt x="2794656" y="46472"/>
                  <a:pt x="3200400" y="70339"/>
                </a:cubicBezTo>
                <a:lnTo>
                  <a:pt x="3434862" y="105508"/>
                </a:lnTo>
                <a:cubicBezTo>
                  <a:pt x="3466050" y="109963"/>
                  <a:pt x="3498082" y="109590"/>
                  <a:pt x="3528646" y="117231"/>
                </a:cubicBezTo>
                <a:cubicBezTo>
                  <a:pt x="3608920" y="137300"/>
                  <a:pt x="3708858" y="179937"/>
                  <a:pt x="3786554" y="211016"/>
                </a:cubicBezTo>
                <a:cubicBezTo>
                  <a:pt x="3923711" y="348171"/>
                  <a:pt x="3873131" y="282264"/>
                  <a:pt x="3950677" y="398585"/>
                </a:cubicBezTo>
                <a:cubicBezTo>
                  <a:pt x="3942862" y="433754"/>
                  <a:pt x="3939348" y="470164"/>
                  <a:pt x="3927231" y="504092"/>
                </a:cubicBezTo>
                <a:cubicBezTo>
                  <a:pt x="3919567" y="525550"/>
                  <a:pt x="3909210" y="547703"/>
                  <a:pt x="3892062" y="562708"/>
                </a:cubicBezTo>
                <a:cubicBezTo>
                  <a:pt x="3857470" y="592976"/>
                  <a:pt x="3758718" y="594457"/>
                  <a:pt x="3727939" y="597877"/>
                </a:cubicBezTo>
                <a:cubicBezTo>
                  <a:pt x="3485662" y="593969"/>
                  <a:pt x="3243233" y="595587"/>
                  <a:pt x="3001108" y="586154"/>
                </a:cubicBezTo>
                <a:cubicBezTo>
                  <a:pt x="2942019" y="583852"/>
                  <a:pt x="2884138" y="568228"/>
                  <a:pt x="2825262" y="562708"/>
                </a:cubicBezTo>
                <a:cubicBezTo>
                  <a:pt x="2759007" y="556497"/>
                  <a:pt x="2692466" y="553543"/>
                  <a:pt x="2625969" y="550985"/>
                </a:cubicBezTo>
                <a:cubicBezTo>
                  <a:pt x="1334737" y="501323"/>
                  <a:pt x="2319261" y="546986"/>
                  <a:pt x="1664677" y="515816"/>
                </a:cubicBezTo>
                <a:lnTo>
                  <a:pt x="914400" y="527539"/>
                </a:lnTo>
                <a:cubicBezTo>
                  <a:pt x="818848" y="530157"/>
                  <a:pt x="796844" y="544906"/>
                  <a:pt x="703385" y="562708"/>
                </a:cubicBezTo>
                <a:cubicBezTo>
                  <a:pt x="152529" y="667632"/>
                  <a:pt x="925717" y="508326"/>
                  <a:pt x="445477" y="621323"/>
                </a:cubicBezTo>
                <a:cubicBezTo>
                  <a:pt x="382123" y="636230"/>
                  <a:pt x="227573" y="642102"/>
                  <a:pt x="187569" y="644769"/>
                </a:cubicBezTo>
                <a:cubicBezTo>
                  <a:pt x="168031" y="648677"/>
                  <a:pt x="145533" y="645439"/>
                  <a:pt x="128954" y="656492"/>
                </a:cubicBezTo>
                <a:cubicBezTo>
                  <a:pt x="118672" y="663347"/>
                  <a:pt x="122099" y="680304"/>
                  <a:pt x="117231" y="691662"/>
                </a:cubicBezTo>
                <a:cubicBezTo>
                  <a:pt x="86591" y="763157"/>
                  <a:pt x="97606" y="715367"/>
                  <a:pt x="70339" y="797169"/>
                </a:cubicBezTo>
                <a:cubicBezTo>
                  <a:pt x="42657" y="880217"/>
                  <a:pt x="73328" y="814641"/>
                  <a:pt x="46892" y="867508"/>
                </a:cubicBezTo>
              </a:path>
            </a:pathLst>
          </a:cu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2022-02-10T13:19:01Z</dcterms:created>
  <dc:creator>Elena</dc:creator>
</cp:coreProperties>
</file>